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6"/>
  </p:notesMasterIdLst>
  <p:sldIdLst>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6" r:id="rId24"/>
    <p:sldId id="275" r:id="rId25"/>
  </p:sldIdLst>
  <p:sldSz cx="139906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4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BE50"/>
    <a:srgbClr val="DBF119"/>
    <a:srgbClr val="FFFF00"/>
    <a:srgbClr val="D86000"/>
    <a:srgbClr val="F50000"/>
    <a:srgbClr val="C5E7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71" autoAdjust="0"/>
    <p:restoredTop sz="90653" autoAdjust="0"/>
  </p:normalViewPr>
  <p:slideViewPr>
    <p:cSldViewPr>
      <p:cViewPr varScale="1">
        <p:scale>
          <a:sx n="90" d="100"/>
          <a:sy n="90" d="100"/>
        </p:scale>
        <p:origin x="232" y="368"/>
      </p:cViewPr>
      <p:guideLst>
        <p:guide orient="horz" pos="2160"/>
        <p:guide pos="44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CE4F27-6D6E-4895-8847-3B22C4091273}"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E4572F96-8A87-4815-82D4-AD69F1D6A9B2}">
      <dgm:prSet phldrT="[Texto]"/>
      <dgm:spPr>
        <a:solidFill>
          <a:srgbClr val="92D050"/>
        </a:solidFill>
      </dgm:spPr>
      <dgm:t>
        <a:bodyPr/>
        <a:lstStyle/>
        <a:p>
          <a:r>
            <a:rPr lang="es-MX" dirty="0">
              <a:solidFill>
                <a:schemeClr val="tx1"/>
              </a:solidFill>
            </a:rPr>
            <a:t>Prevención del consumo de sustancias basado en la comunicación</a:t>
          </a:r>
          <a:endParaRPr lang="en-US" dirty="0">
            <a:solidFill>
              <a:schemeClr val="tx1"/>
            </a:solidFill>
          </a:endParaRPr>
        </a:p>
      </dgm:t>
    </dgm:pt>
    <dgm:pt modelId="{CEA732B3-4F2C-484C-A7B2-3D79E91EFBB2}" type="parTrans" cxnId="{EEF32AB6-36AA-4A2A-B743-ECDAD0754A88}">
      <dgm:prSet/>
      <dgm:spPr/>
      <dgm:t>
        <a:bodyPr/>
        <a:lstStyle/>
        <a:p>
          <a:endParaRPr lang="en-US"/>
        </a:p>
      </dgm:t>
    </dgm:pt>
    <dgm:pt modelId="{C9AC8555-F226-4AE9-B582-5D8BD3AC4A2E}" type="sibTrans" cxnId="{EEF32AB6-36AA-4A2A-B743-ECDAD0754A88}">
      <dgm:prSet/>
      <dgm:spPr/>
      <dgm:t>
        <a:bodyPr/>
        <a:lstStyle/>
        <a:p>
          <a:endParaRPr lang="en-US"/>
        </a:p>
      </dgm:t>
    </dgm:pt>
    <dgm:pt modelId="{84628C05-4903-4867-BFCF-8ABA28C428C0}" type="asst">
      <dgm:prSet phldrT="[Texto]"/>
      <dgm:spPr>
        <a:solidFill>
          <a:srgbClr val="92D050"/>
        </a:solidFill>
      </dgm:spPr>
      <dgm:t>
        <a:bodyPr/>
        <a:lstStyle/>
        <a:p>
          <a:r>
            <a:rPr lang="en-US" dirty="0">
              <a:solidFill>
                <a:schemeClr val="tx1"/>
              </a:solidFill>
            </a:rPr>
            <a:t>Líder de opinión</a:t>
          </a:r>
        </a:p>
      </dgm:t>
    </dgm:pt>
    <dgm:pt modelId="{76BF5445-18B0-41F9-AA1B-DD70C3D8F006}" type="parTrans" cxnId="{0D672CCC-E7D2-4D97-9F25-1F21D628C6D1}">
      <dgm:prSet/>
      <dgm:spPr/>
      <dgm:t>
        <a:bodyPr/>
        <a:lstStyle/>
        <a:p>
          <a:endParaRPr lang="en-US">
            <a:solidFill>
              <a:schemeClr val="tx1"/>
            </a:solidFill>
          </a:endParaRPr>
        </a:p>
      </dgm:t>
    </dgm:pt>
    <dgm:pt modelId="{419D0D81-7060-4D0D-905A-DC0EE6A5A6EF}" type="sibTrans" cxnId="{0D672CCC-E7D2-4D97-9F25-1F21D628C6D1}">
      <dgm:prSet/>
      <dgm:spPr/>
      <dgm:t>
        <a:bodyPr/>
        <a:lstStyle/>
        <a:p>
          <a:endParaRPr lang="en-US"/>
        </a:p>
      </dgm:t>
    </dgm:pt>
    <dgm:pt modelId="{3A9EA519-7A44-4DEF-901D-2847D7A9212D}">
      <dgm:prSet phldrT="[Texto]"/>
      <dgm:spPr>
        <a:solidFill>
          <a:srgbClr val="92D050"/>
        </a:solidFill>
      </dgm:spPr>
      <dgm:t>
        <a:bodyPr/>
        <a:lstStyle/>
        <a:p>
          <a:r>
            <a:rPr lang="es-MX" dirty="0">
              <a:solidFill>
                <a:schemeClr val="tx1"/>
              </a:solidFill>
            </a:rPr>
            <a:t>Seguidor de opinión A</a:t>
          </a:r>
          <a:endParaRPr lang="en-US" dirty="0">
            <a:solidFill>
              <a:schemeClr val="tx1"/>
            </a:solidFill>
          </a:endParaRPr>
        </a:p>
      </dgm:t>
    </dgm:pt>
    <dgm:pt modelId="{84410079-9B1A-4E31-9FA6-9B86A5D43E01}" type="parTrans" cxnId="{C802CEE4-C2C1-46C1-967F-D552FF8BAFCB}">
      <dgm:prSet/>
      <dgm:spPr/>
      <dgm:t>
        <a:bodyPr/>
        <a:lstStyle/>
        <a:p>
          <a:endParaRPr lang="en-US">
            <a:solidFill>
              <a:schemeClr val="tx1"/>
            </a:solidFill>
          </a:endParaRPr>
        </a:p>
      </dgm:t>
    </dgm:pt>
    <dgm:pt modelId="{76593BAF-5216-40EE-871C-1AC6A94B1630}" type="sibTrans" cxnId="{C802CEE4-C2C1-46C1-967F-D552FF8BAFCB}">
      <dgm:prSet/>
      <dgm:spPr/>
      <dgm:t>
        <a:bodyPr/>
        <a:lstStyle/>
        <a:p>
          <a:endParaRPr lang="en-US"/>
        </a:p>
      </dgm:t>
    </dgm:pt>
    <dgm:pt modelId="{E572C908-843B-45D2-9DDC-03CEE214FD86}">
      <dgm:prSet phldrT="[Texto]"/>
      <dgm:spPr>
        <a:solidFill>
          <a:srgbClr val="92D050"/>
        </a:solidFill>
      </dgm:spPr>
      <dgm:t>
        <a:bodyPr/>
        <a:lstStyle/>
        <a:p>
          <a:r>
            <a:rPr lang="es-MX" dirty="0">
              <a:solidFill>
                <a:schemeClr val="tx1"/>
              </a:solidFill>
            </a:rPr>
            <a:t>Seguidor de opinión B</a:t>
          </a:r>
          <a:endParaRPr lang="en-US" dirty="0">
            <a:solidFill>
              <a:schemeClr val="tx1"/>
            </a:solidFill>
          </a:endParaRPr>
        </a:p>
      </dgm:t>
    </dgm:pt>
    <dgm:pt modelId="{03BE9786-47B7-4DE5-8FEE-54A9BEE040CD}" type="parTrans" cxnId="{92F874D8-F930-44A3-9068-A987F10995F1}">
      <dgm:prSet/>
      <dgm:spPr/>
      <dgm:t>
        <a:bodyPr/>
        <a:lstStyle/>
        <a:p>
          <a:endParaRPr lang="en-US"/>
        </a:p>
      </dgm:t>
    </dgm:pt>
    <dgm:pt modelId="{D5E483D3-8460-4EC2-BBFA-19FE18FBFC5F}" type="sibTrans" cxnId="{92F874D8-F930-44A3-9068-A987F10995F1}">
      <dgm:prSet/>
      <dgm:spPr/>
      <dgm:t>
        <a:bodyPr/>
        <a:lstStyle/>
        <a:p>
          <a:endParaRPr lang="en-US"/>
        </a:p>
      </dgm:t>
    </dgm:pt>
    <dgm:pt modelId="{B10CC6F3-1589-4E07-952C-0A7731936A94}">
      <dgm:prSet phldrT="[Texto]"/>
      <dgm:spPr>
        <a:solidFill>
          <a:srgbClr val="92D050"/>
        </a:solidFill>
      </dgm:spPr>
      <dgm:t>
        <a:bodyPr/>
        <a:lstStyle/>
        <a:p>
          <a:r>
            <a:rPr lang="es-MX" dirty="0">
              <a:solidFill>
                <a:schemeClr val="tx1"/>
              </a:solidFill>
            </a:rPr>
            <a:t>Seguidor de opinión C</a:t>
          </a:r>
          <a:endParaRPr lang="en-US" dirty="0">
            <a:solidFill>
              <a:schemeClr val="tx1"/>
            </a:solidFill>
          </a:endParaRPr>
        </a:p>
      </dgm:t>
    </dgm:pt>
    <dgm:pt modelId="{F0811306-D322-4E5B-B0D7-CBFE7B6FEC68}" type="parTrans" cxnId="{BE287CD1-CFBD-4303-8A91-00C8C9DC6699}">
      <dgm:prSet/>
      <dgm:spPr/>
      <dgm:t>
        <a:bodyPr/>
        <a:lstStyle/>
        <a:p>
          <a:endParaRPr lang="en-US"/>
        </a:p>
      </dgm:t>
    </dgm:pt>
    <dgm:pt modelId="{70E38AC9-7FBC-4979-A84B-276A5AD6A43D}" type="sibTrans" cxnId="{BE287CD1-CFBD-4303-8A91-00C8C9DC6699}">
      <dgm:prSet/>
      <dgm:spPr/>
      <dgm:t>
        <a:bodyPr/>
        <a:lstStyle/>
        <a:p>
          <a:endParaRPr lang="en-US"/>
        </a:p>
      </dgm:t>
    </dgm:pt>
    <dgm:pt modelId="{6513B6DB-4459-4363-9DD1-3AE96BFA7C8B}" type="pres">
      <dgm:prSet presAssocID="{F1CE4F27-6D6E-4895-8847-3B22C4091273}" presName="hierChild1" presStyleCnt="0">
        <dgm:presLayoutVars>
          <dgm:orgChart val="1"/>
          <dgm:chPref val="1"/>
          <dgm:dir/>
          <dgm:animOne val="branch"/>
          <dgm:animLvl val="lvl"/>
          <dgm:resizeHandles/>
        </dgm:presLayoutVars>
      </dgm:prSet>
      <dgm:spPr/>
    </dgm:pt>
    <dgm:pt modelId="{AE83930E-D46A-4D31-AC9D-73B06344EAB5}" type="pres">
      <dgm:prSet presAssocID="{E4572F96-8A87-4815-82D4-AD69F1D6A9B2}" presName="hierRoot1" presStyleCnt="0">
        <dgm:presLayoutVars>
          <dgm:hierBranch val="init"/>
        </dgm:presLayoutVars>
      </dgm:prSet>
      <dgm:spPr/>
    </dgm:pt>
    <dgm:pt modelId="{CCFD81A2-3D46-47CD-A6AA-2B4B909329E0}" type="pres">
      <dgm:prSet presAssocID="{E4572F96-8A87-4815-82D4-AD69F1D6A9B2}" presName="rootComposite1" presStyleCnt="0"/>
      <dgm:spPr/>
    </dgm:pt>
    <dgm:pt modelId="{115F1ABA-EBF8-415F-8722-255F58572F04}" type="pres">
      <dgm:prSet presAssocID="{E4572F96-8A87-4815-82D4-AD69F1D6A9B2}" presName="rootText1" presStyleLbl="node0" presStyleIdx="0" presStyleCnt="1" custScaleX="218258">
        <dgm:presLayoutVars>
          <dgm:chPref val="3"/>
        </dgm:presLayoutVars>
      </dgm:prSet>
      <dgm:spPr/>
    </dgm:pt>
    <dgm:pt modelId="{0D239A3F-EC45-4B37-92AB-51EB4E0C3FB4}" type="pres">
      <dgm:prSet presAssocID="{E4572F96-8A87-4815-82D4-AD69F1D6A9B2}" presName="rootConnector1" presStyleLbl="node1" presStyleIdx="0" presStyleCnt="0"/>
      <dgm:spPr/>
    </dgm:pt>
    <dgm:pt modelId="{97A98E8F-293A-4001-A8EE-2EAE2548E4CD}" type="pres">
      <dgm:prSet presAssocID="{E4572F96-8A87-4815-82D4-AD69F1D6A9B2}" presName="hierChild2" presStyleCnt="0"/>
      <dgm:spPr/>
    </dgm:pt>
    <dgm:pt modelId="{A1E50F7C-3556-4CED-9FBC-28E9DBA39E2F}" type="pres">
      <dgm:prSet presAssocID="{84410079-9B1A-4E31-9FA6-9B86A5D43E01}" presName="Name37" presStyleLbl="parChTrans1D2" presStyleIdx="0" presStyleCnt="4"/>
      <dgm:spPr/>
    </dgm:pt>
    <dgm:pt modelId="{B3D69916-85DA-4EF4-B015-8AC460A68E11}" type="pres">
      <dgm:prSet presAssocID="{3A9EA519-7A44-4DEF-901D-2847D7A9212D}" presName="hierRoot2" presStyleCnt="0">
        <dgm:presLayoutVars>
          <dgm:hierBranch val="init"/>
        </dgm:presLayoutVars>
      </dgm:prSet>
      <dgm:spPr/>
    </dgm:pt>
    <dgm:pt modelId="{DB99F755-3143-4519-986D-C4A4AFA01140}" type="pres">
      <dgm:prSet presAssocID="{3A9EA519-7A44-4DEF-901D-2847D7A9212D}" presName="rootComposite" presStyleCnt="0"/>
      <dgm:spPr/>
    </dgm:pt>
    <dgm:pt modelId="{0DF4BC9D-024F-4778-81EA-DF9DFEB8C1B4}" type="pres">
      <dgm:prSet presAssocID="{3A9EA519-7A44-4DEF-901D-2847D7A9212D}" presName="rootText" presStyleLbl="node2" presStyleIdx="0" presStyleCnt="3">
        <dgm:presLayoutVars>
          <dgm:chPref val="3"/>
        </dgm:presLayoutVars>
      </dgm:prSet>
      <dgm:spPr/>
    </dgm:pt>
    <dgm:pt modelId="{8EF858B1-24BF-4456-B8C0-DBBC16989FA9}" type="pres">
      <dgm:prSet presAssocID="{3A9EA519-7A44-4DEF-901D-2847D7A9212D}" presName="rootConnector" presStyleLbl="node2" presStyleIdx="0" presStyleCnt="3"/>
      <dgm:spPr/>
    </dgm:pt>
    <dgm:pt modelId="{26F4BB55-3CC3-4C74-9B21-BC5E701A9941}" type="pres">
      <dgm:prSet presAssocID="{3A9EA519-7A44-4DEF-901D-2847D7A9212D}" presName="hierChild4" presStyleCnt="0"/>
      <dgm:spPr/>
    </dgm:pt>
    <dgm:pt modelId="{CC797699-9324-43FE-A6EF-A00D9E6978DB}" type="pres">
      <dgm:prSet presAssocID="{3A9EA519-7A44-4DEF-901D-2847D7A9212D}" presName="hierChild5" presStyleCnt="0"/>
      <dgm:spPr/>
    </dgm:pt>
    <dgm:pt modelId="{72530DC7-7FFB-4A6D-8686-08F8276911C5}" type="pres">
      <dgm:prSet presAssocID="{03BE9786-47B7-4DE5-8FEE-54A9BEE040CD}" presName="Name37" presStyleLbl="parChTrans1D2" presStyleIdx="1" presStyleCnt="4"/>
      <dgm:spPr/>
    </dgm:pt>
    <dgm:pt modelId="{A5E40E9F-8DDC-4C14-AFEB-04A55D38128C}" type="pres">
      <dgm:prSet presAssocID="{E572C908-843B-45D2-9DDC-03CEE214FD86}" presName="hierRoot2" presStyleCnt="0">
        <dgm:presLayoutVars>
          <dgm:hierBranch val="init"/>
        </dgm:presLayoutVars>
      </dgm:prSet>
      <dgm:spPr/>
    </dgm:pt>
    <dgm:pt modelId="{862D95A9-0F6E-4778-A107-D14EB4C5CD6C}" type="pres">
      <dgm:prSet presAssocID="{E572C908-843B-45D2-9DDC-03CEE214FD86}" presName="rootComposite" presStyleCnt="0"/>
      <dgm:spPr/>
    </dgm:pt>
    <dgm:pt modelId="{6439DFDB-C82B-4470-8E6B-9A8E0E685F2C}" type="pres">
      <dgm:prSet presAssocID="{E572C908-843B-45D2-9DDC-03CEE214FD86}" presName="rootText" presStyleLbl="node2" presStyleIdx="1" presStyleCnt="3">
        <dgm:presLayoutVars>
          <dgm:chPref val="3"/>
        </dgm:presLayoutVars>
      </dgm:prSet>
      <dgm:spPr/>
    </dgm:pt>
    <dgm:pt modelId="{E911E6E6-E368-456C-928A-8F1EF753EEBA}" type="pres">
      <dgm:prSet presAssocID="{E572C908-843B-45D2-9DDC-03CEE214FD86}" presName="rootConnector" presStyleLbl="node2" presStyleIdx="1" presStyleCnt="3"/>
      <dgm:spPr/>
    </dgm:pt>
    <dgm:pt modelId="{271A79CC-37A1-4053-93F8-8E25FEA6878B}" type="pres">
      <dgm:prSet presAssocID="{E572C908-843B-45D2-9DDC-03CEE214FD86}" presName="hierChild4" presStyleCnt="0"/>
      <dgm:spPr/>
    </dgm:pt>
    <dgm:pt modelId="{149112DC-0B1A-4A83-84FE-C63C1AC8207A}" type="pres">
      <dgm:prSet presAssocID="{E572C908-843B-45D2-9DDC-03CEE214FD86}" presName="hierChild5" presStyleCnt="0"/>
      <dgm:spPr/>
    </dgm:pt>
    <dgm:pt modelId="{F1CBD19A-CCEF-42B2-8456-C8AE5C61BA7E}" type="pres">
      <dgm:prSet presAssocID="{F0811306-D322-4E5B-B0D7-CBFE7B6FEC68}" presName="Name37" presStyleLbl="parChTrans1D2" presStyleIdx="2" presStyleCnt="4"/>
      <dgm:spPr/>
    </dgm:pt>
    <dgm:pt modelId="{866A8AA9-9F38-40CB-BC85-FC14A4319EF2}" type="pres">
      <dgm:prSet presAssocID="{B10CC6F3-1589-4E07-952C-0A7731936A94}" presName="hierRoot2" presStyleCnt="0">
        <dgm:presLayoutVars>
          <dgm:hierBranch val="init"/>
        </dgm:presLayoutVars>
      </dgm:prSet>
      <dgm:spPr/>
    </dgm:pt>
    <dgm:pt modelId="{240E8673-AEB4-4AB5-B20E-D3554AF2B1DA}" type="pres">
      <dgm:prSet presAssocID="{B10CC6F3-1589-4E07-952C-0A7731936A94}" presName="rootComposite" presStyleCnt="0"/>
      <dgm:spPr/>
    </dgm:pt>
    <dgm:pt modelId="{F744C5C1-FD3F-4BE0-8A34-1EA770C12176}" type="pres">
      <dgm:prSet presAssocID="{B10CC6F3-1589-4E07-952C-0A7731936A94}" presName="rootText" presStyleLbl="node2" presStyleIdx="2" presStyleCnt="3">
        <dgm:presLayoutVars>
          <dgm:chPref val="3"/>
        </dgm:presLayoutVars>
      </dgm:prSet>
      <dgm:spPr/>
    </dgm:pt>
    <dgm:pt modelId="{49F1A9A9-3EDB-4F57-B6AD-410A51DE7D50}" type="pres">
      <dgm:prSet presAssocID="{B10CC6F3-1589-4E07-952C-0A7731936A94}" presName="rootConnector" presStyleLbl="node2" presStyleIdx="2" presStyleCnt="3"/>
      <dgm:spPr/>
    </dgm:pt>
    <dgm:pt modelId="{1C284C1F-E9A7-4063-9907-E20F81D4BF74}" type="pres">
      <dgm:prSet presAssocID="{B10CC6F3-1589-4E07-952C-0A7731936A94}" presName="hierChild4" presStyleCnt="0"/>
      <dgm:spPr/>
    </dgm:pt>
    <dgm:pt modelId="{8C1DDAC9-7804-46BC-9463-A0B7E37F788F}" type="pres">
      <dgm:prSet presAssocID="{B10CC6F3-1589-4E07-952C-0A7731936A94}" presName="hierChild5" presStyleCnt="0"/>
      <dgm:spPr/>
    </dgm:pt>
    <dgm:pt modelId="{150C5BC6-2E95-4CAB-A524-8DA6AF4A5FDC}" type="pres">
      <dgm:prSet presAssocID="{E4572F96-8A87-4815-82D4-AD69F1D6A9B2}" presName="hierChild3" presStyleCnt="0"/>
      <dgm:spPr/>
    </dgm:pt>
    <dgm:pt modelId="{2BBAEC86-2926-48F9-88A6-B024E924450F}" type="pres">
      <dgm:prSet presAssocID="{76BF5445-18B0-41F9-AA1B-DD70C3D8F006}" presName="Name111" presStyleLbl="parChTrans1D2" presStyleIdx="3" presStyleCnt="4"/>
      <dgm:spPr/>
    </dgm:pt>
    <dgm:pt modelId="{F816122A-7853-4066-8918-90B2A657F822}" type="pres">
      <dgm:prSet presAssocID="{84628C05-4903-4867-BFCF-8ABA28C428C0}" presName="hierRoot3" presStyleCnt="0">
        <dgm:presLayoutVars>
          <dgm:hierBranch val="init"/>
        </dgm:presLayoutVars>
      </dgm:prSet>
      <dgm:spPr/>
    </dgm:pt>
    <dgm:pt modelId="{1E992C0B-A5FD-4A62-8FF1-14BC4206EEF0}" type="pres">
      <dgm:prSet presAssocID="{84628C05-4903-4867-BFCF-8ABA28C428C0}" presName="rootComposite3" presStyleCnt="0"/>
      <dgm:spPr/>
    </dgm:pt>
    <dgm:pt modelId="{9B3A38B6-0CCA-49ED-B4DD-0A8C369EE0EA}" type="pres">
      <dgm:prSet presAssocID="{84628C05-4903-4867-BFCF-8ABA28C428C0}" presName="rootText3" presStyleLbl="asst1" presStyleIdx="0" presStyleCnt="1" custLinFactNeighborX="59207" custLinFactNeighborY="-1399">
        <dgm:presLayoutVars>
          <dgm:chPref val="3"/>
        </dgm:presLayoutVars>
      </dgm:prSet>
      <dgm:spPr/>
    </dgm:pt>
    <dgm:pt modelId="{BD24B891-0B7C-4F31-989F-637D7CCE559D}" type="pres">
      <dgm:prSet presAssocID="{84628C05-4903-4867-BFCF-8ABA28C428C0}" presName="rootConnector3" presStyleLbl="asst1" presStyleIdx="0" presStyleCnt="1"/>
      <dgm:spPr/>
    </dgm:pt>
    <dgm:pt modelId="{609F6741-364D-46E1-9AFC-21CDF5BB25BA}" type="pres">
      <dgm:prSet presAssocID="{84628C05-4903-4867-BFCF-8ABA28C428C0}" presName="hierChild6" presStyleCnt="0"/>
      <dgm:spPr/>
    </dgm:pt>
    <dgm:pt modelId="{9E6FA28C-10B6-4B1C-8E17-0D6CAAF96878}" type="pres">
      <dgm:prSet presAssocID="{84628C05-4903-4867-BFCF-8ABA28C428C0}" presName="hierChild7" presStyleCnt="0"/>
      <dgm:spPr/>
    </dgm:pt>
  </dgm:ptLst>
  <dgm:cxnLst>
    <dgm:cxn modelId="{05B1DB1D-CA18-41DB-8672-9CD8A6E66CE2}" type="presOf" srcId="{F0811306-D322-4E5B-B0D7-CBFE7B6FEC68}" destId="{F1CBD19A-CCEF-42B2-8456-C8AE5C61BA7E}" srcOrd="0" destOrd="0" presId="urn:microsoft.com/office/officeart/2005/8/layout/orgChart1"/>
    <dgm:cxn modelId="{85ADE224-C64B-471A-86B1-371000A912D5}" type="presOf" srcId="{84628C05-4903-4867-BFCF-8ABA28C428C0}" destId="{BD24B891-0B7C-4F31-989F-637D7CCE559D}" srcOrd="1" destOrd="0" presId="urn:microsoft.com/office/officeart/2005/8/layout/orgChart1"/>
    <dgm:cxn modelId="{1F3CF931-1AEB-4B3B-B157-D2A65B6D34BC}" type="presOf" srcId="{B10CC6F3-1589-4E07-952C-0A7731936A94}" destId="{F744C5C1-FD3F-4BE0-8A34-1EA770C12176}" srcOrd="0" destOrd="0" presId="urn:microsoft.com/office/officeart/2005/8/layout/orgChart1"/>
    <dgm:cxn modelId="{6B285035-6648-4692-9AA3-B283DCF641B5}" type="presOf" srcId="{E572C908-843B-45D2-9DDC-03CEE214FD86}" destId="{E911E6E6-E368-456C-928A-8F1EF753EEBA}" srcOrd="1" destOrd="0" presId="urn:microsoft.com/office/officeart/2005/8/layout/orgChart1"/>
    <dgm:cxn modelId="{239E7838-7E35-46C8-B37E-541BEED19B85}" type="presOf" srcId="{3A9EA519-7A44-4DEF-901D-2847D7A9212D}" destId="{0DF4BC9D-024F-4778-81EA-DF9DFEB8C1B4}" srcOrd="0" destOrd="0" presId="urn:microsoft.com/office/officeart/2005/8/layout/orgChart1"/>
    <dgm:cxn modelId="{99EC724F-0C49-4E4B-9D1C-C0F492FFD334}" type="presOf" srcId="{03BE9786-47B7-4DE5-8FEE-54A9BEE040CD}" destId="{72530DC7-7FFB-4A6D-8686-08F8276911C5}" srcOrd="0" destOrd="0" presId="urn:microsoft.com/office/officeart/2005/8/layout/orgChart1"/>
    <dgm:cxn modelId="{F0E20F59-0E1A-46F4-A22E-124B23D5659E}" type="presOf" srcId="{84410079-9B1A-4E31-9FA6-9B86A5D43E01}" destId="{A1E50F7C-3556-4CED-9FBC-28E9DBA39E2F}" srcOrd="0" destOrd="0" presId="urn:microsoft.com/office/officeart/2005/8/layout/orgChart1"/>
    <dgm:cxn modelId="{D600555A-1321-4BE7-80C2-83F92D62FBDE}" type="presOf" srcId="{84628C05-4903-4867-BFCF-8ABA28C428C0}" destId="{9B3A38B6-0CCA-49ED-B4DD-0A8C369EE0EA}" srcOrd="0" destOrd="0" presId="urn:microsoft.com/office/officeart/2005/8/layout/orgChart1"/>
    <dgm:cxn modelId="{ABDF049F-3BC2-4708-8737-77C23772FEF5}" type="presOf" srcId="{76BF5445-18B0-41F9-AA1B-DD70C3D8F006}" destId="{2BBAEC86-2926-48F9-88A6-B024E924450F}" srcOrd="0" destOrd="0" presId="urn:microsoft.com/office/officeart/2005/8/layout/orgChart1"/>
    <dgm:cxn modelId="{1607B49F-FA91-4DE7-B264-EC860B10227A}" type="presOf" srcId="{E4572F96-8A87-4815-82D4-AD69F1D6A9B2}" destId="{0D239A3F-EC45-4B37-92AB-51EB4E0C3FB4}" srcOrd="1" destOrd="0" presId="urn:microsoft.com/office/officeart/2005/8/layout/orgChart1"/>
    <dgm:cxn modelId="{0A2FD0AA-650A-41A8-A5BD-721ACADC6AA3}" type="presOf" srcId="{E4572F96-8A87-4815-82D4-AD69F1D6A9B2}" destId="{115F1ABA-EBF8-415F-8722-255F58572F04}" srcOrd="0" destOrd="0" presId="urn:microsoft.com/office/officeart/2005/8/layout/orgChart1"/>
    <dgm:cxn modelId="{1C9A15B0-E7F2-4A19-A9CD-F057336538E6}" type="presOf" srcId="{F1CE4F27-6D6E-4895-8847-3B22C4091273}" destId="{6513B6DB-4459-4363-9DD1-3AE96BFA7C8B}" srcOrd="0" destOrd="0" presId="urn:microsoft.com/office/officeart/2005/8/layout/orgChart1"/>
    <dgm:cxn modelId="{EEF32AB6-36AA-4A2A-B743-ECDAD0754A88}" srcId="{F1CE4F27-6D6E-4895-8847-3B22C4091273}" destId="{E4572F96-8A87-4815-82D4-AD69F1D6A9B2}" srcOrd="0" destOrd="0" parTransId="{CEA732B3-4F2C-484C-A7B2-3D79E91EFBB2}" sibTransId="{C9AC8555-F226-4AE9-B582-5D8BD3AC4A2E}"/>
    <dgm:cxn modelId="{0D672CCC-E7D2-4D97-9F25-1F21D628C6D1}" srcId="{E4572F96-8A87-4815-82D4-AD69F1D6A9B2}" destId="{84628C05-4903-4867-BFCF-8ABA28C428C0}" srcOrd="0" destOrd="0" parTransId="{76BF5445-18B0-41F9-AA1B-DD70C3D8F006}" sibTransId="{419D0D81-7060-4D0D-905A-DC0EE6A5A6EF}"/>
    <dgm:cxn modelId="{BE287CD1-CFBD-4303-8A91-00C8C9DC6699}" srcId="{E4572F96-8A87-4815-82D4-AD69F1D6A9B2}" destId="{B10CC6F3-1589-4E07-952C-0A7731936A94}" srcOrd="3" destOrd="0" parTransId="{F0811306-D322-4E5B-B0D7-CBFE7B6FEC68}" sibTransId="{70E38AC9-7FBC-4979-A84B-276A5AD6A43D}"/>
    <dgm:cxn modelId="{43239CD2-047D-4E78-9EE0-CDE1C524C431}" type="presOf" srcId="{3A9EA519-7A44-4DEF-901D-2847D7A9212D}" destId="{8EF858B1-24BF-4456-B8C0-DBBC16989FA9}" srcOrd="1" destOrd="0" presId="urn:microsoft.com/office/officeart/2005/8/layout/orgChart1"/>
    <dgm:cxn modelId="{59A848D6-C4D3-4E23-99E5-A633A6414037}" type="presOf" srcId="{E572C908-843B-45D2-9DDC-03CEE214FD86}" destId="{6439DFDB-C82B-4470-8E6B-9A8E0E685F2C}" srcOrd="0" destOrd="0" presId="urn:microsoft.com/office/officeart/2005/8/layout/orgChart1"/>
    <dgm:cxn modelId="{92F874D8-F930-44A3-9068-A987F10995F1}" srcId="{E4572F96-8A87-4815-82D4-AD69F1D6A9B2}" destId="{E572C908-843B-45D2-9DDC-03CEE214FD86}" srcOrd="2" destOrd="0" parTransId="{03BE9786-47B7-4DE5-8FEE-54A9BEE040CD}" sibTransId="{D5E483D3-8460-4EC2-BBFA-19FE18FBFC5F}"/>
    <dgm:cxn modelId="{C802CEE4-C2C1-46C1-967F-D552FF8BAFCB}" srcId="{E4572F96-8A87-4815-82D4-AD69F1D6A9B2}" destId="{3A9EA519-7A44-4DEF-901D-2847D7A9212D}" srcOrd="1" destOrd="0" parTransId="{84410079-9B1A-4E31-9FA6-9B86A5D43E01}" sibTransId="{76593BAF-5216-40EE-871C-1AC6A94B1630}"/>
    <dgm:cxn modelId="{D682FCEE-07F2-4CAD-BA4C-D6E7CF601D76}" type="presOf" srcId="{B10CC6F3-1589-4E07-952C-0A7731936A94}" destId="{49F1A9A9-3EDB-4F57-B6AD-410A51DE7D50}" srcOrd="1" destOrd="0" presId="urn:microsoft.com/office/officeart/2005/8/layout/orgChart1"/>
    <dgm:cxn modelId="{C9EFC360-1E18-4DEE-8094-61A2A1635D3C}" type="presParOf" srcId="{6513B6DB-4459-4363-9DD1-3AE96BFA7C8B}" destId="{AE83930E-D46A-4D31-AC9D-73B06344EAB5}" srcOrd="0" destOrd="0" presId="urn:microsoft.com/office/officeart/2005/8/layout/orgChart1"/>
    <dgm:cxn modelId="{1CB5A7AC-9262-49C6-A504-4AD391384FB0}" type="presParOf" srcId="{AE83930E-D46A-4D31-AC9D-73B06344EAB5}" destId="{CCFD81A2-3D46-47CD-A6AA-2B4B909329E0}" srcOrd="0" destOrd="0" presId="urn:microsoft.com/office/officeart/2005/8/layout/orgChart1"/>
    <dgm:cxn modelId="{3DABC701-A613-4E50-892A-DA2FB3605433}" type="presParOf" srcId="{CCFD81A2-3D46-47CD-A6AA-2B4B909329E0}" destId="{115F1ABA-EBF8-415F-8722-255F58572F04}" srcOrd="0" destOrd="0" presId="urn:microsoft.com/office/officeart/2005/8/layout/orgChart1"/>
    <dgm:cxn modelId="{158CBE9B-DF57-4F5F-8B69-32A7C69DC26D}" type="presParOf" srcId="{CCFD81A2-3D46-47CD-A6AA-2B4B909329E0}" destId="{0D239A3F-EC45-4B37-92AB-51EB4E0C3FB4}" srcOrd="1" destOrd="0" presId="urn:microsoft.com/office/officeart/2005/8/layout/orgChart1"/>
    <dgm:cxn modelId="{80F800BC-B63A-4BFD-9C63-65D1505417FD}" type="presParOf" srcId="{AE83930E-D46A-4D31-AC9D-73B06344EAB5}" destId="{97A98E8F-293A-4001-A8EE-2EAE2548E4CD}" srcOrd="1" destOrd="0" presId="urn:microsoft.com/office/officeart/2005/8/layout/orgChart1"/>
    <dgm:cxn modelId="{3467E0ED-606D-45F7-8DBF-766D562C8BF0}" type="presParOf" srcId="{97A98E8F-293A-4001-A8EE-2EAE2548E4CD}" destId="{A1E50F7C-3556-4CED-9FBC-28E9DBA39E2F}" srcOrd="0" destOrd="0" presId="urn:microsoft.com/office/officeart/2005/8/layout/orgChart1"/>
    <dgm:cxn modelId="{C4A54FD3-13F7-47A0-BCFC-8471C92D9140}" type="presParOf" srcId="{97A98E8F-293A-4001-A8EE-2EAE2548E4CD}" destId="{B3D69916-85DA-4EF4-B015-8AC460A68E11}" srcOrd="1" destOrd="0" presId="urn:microsoft.com/office/officeart/2005/8/layout/orgChart1"/>
    <dgm:cxn modelId="{E7FC2C10-99C4-4E6D-B524-D8E215A7CCD8}" type="presParOf" srcId="{B3D69916-85DA-4EF4-B015-8AC460A68E11}" destId="{DB99F755-3143-4519-986D-C4A4AFA01140}" srcOrd="0" destOrd="0" presId="urn:microsoft.com/office/officeart/2005/8/layout/orgChart1"/>
    <dgm:cxn modelId="{D3DDA3F6-5951-4204-802E-85F7D203E62E}" type="presParOf" srcId="{DB99F755-3143-4519-986D-C4A4AFA01140}" destId="{0DF4BC9D-024F-4778-81EA-DF9DFEB8C1B4}" srcOrd="0" destOrd="0" presId="urn:microsoft.com/office/officeart/2005/8/layout/orgChart1"/>
    <dgm:cxn modelId="{8792BD7D-1CC3-42E4-90F4-309B3BE28747}" type="presParOf" srcId="{DB99F755-3143-4519-986D-C4A4AFA01140}" destId="{8EF858B1-24BF-4456-B8C0-DBBC16989FA9}" srcOrd="1" destOrd="0" presId="urn:microsoft.com/office/officeart/2005/8/layout/orgChart1"/>
    <dgm:cxn modelId="{500727A8-9BF3-4BA8-A80D-CB526775EFF3}" type="presParOf" srcId="{B3D69916-85DA-4EF4-B015-8AC460A68E11}" destId="{26F4BB55-3CC3-4C74-9B21-BC5E701A9941}" srcOrd="1" destOrd="0" presId="urn:microsoft.com/office/officeart/2005/8/layout/orgChart1"/>
    <dgm:cxn modelId="{F6F46D06-902D-4C74-B497-4F928F640AD2}" type="presParOf" srcId="{B3D69916-85DA-4EF4-B015-8AC460A68E11}" destId="{CC797699-9324-43FE-A6EF-A00D9E6978DB}" srcOrd="2" destOrd="0" presId="urn:microsoft.com/office/officeart/2005/8/layout/orgChart1"/>
    <dgm:cxn modelId="{FD4D97B0-C103-4801-8DE1-18D1F5DDEC40}" type="presParOf" srcId="{97A98E8F-293A-4001-A8EE-2EAE2548E4CD}" destId="{72530DC7-7FFB-4A6D-8686-08F8276911C5}" srcOrd="2" destOrd="0" presId="urn:microsoft.com/office/officeart/2005/8/layout/orgChart1"/>
    <dgm:cxn modelId="{5EF3FF4A-DF20-41E4-9FBF-097A3262A5D6}" type="presParOf" srcId="{97A98E8F-293A-4001-A8EE-2EAE2548E4CD}" destId="{A5E40E9F-8DDC-4C14-AFEB-04A55D38128C}" srcOrd="3" destOrd="0" presId="urn:microsoft.com/office/officeart/2005/8/layout/orgChart1"/>
    <dgm:cxn modelId="{F08BCE01-DE09-441A-91A5-E8594DC23973}" type="presParOf" srcId="{A5E40E9F-8DDC-4C14-AFEB-04A55D38128C}" destId="{862D95A9-0F6E-4778-A107-D14EB4C5CD6C}" srcOrd="0" destOrd="0" presId="urn:microsoft.com/office/officeart/2005/8/layout/orgChart1"/>
    <dgm:cxn modelId="{88D31EB2-89BB-4670-9E0E-D809D634F025}" type="presParOf" srcId="{862D95A9-0F6E-4778-A107-D14EB4C5CD6C}" destId="{6439DFDB-C82B-4470-8E6B-9A8E0E685F2C}" srcOrd="0" destOrd="0" presId="urn:microsoft.com/office/officeart/2005/8/layout/orgChart1"/>
    <dgm:cxn modelId="{C41F5621-6D07-4A63-98DE-32DA4F0CC159}" type="presParOf" srcId="{862D95A9-0F6E-4778-A107-D14EB4C5CD6C}" destId="{E911E6E6-E368-456C-928A-8F1EF753EEBA}" srcOrd="1" destOrd="0" presId="urn:microsoft.com/office/officeart/2005/8/layout/orgChart1"/>
    <dgm:cxn modelId="{18154B05-ACAF-4484-9571-8FDBE2918865}" type="presParOf" srcId="{A5E40E9F-8DDC-4C14-AFEB-04A55D38128C}" destId="{271A79CC-37A1-4053-93F8-8E25FEA6878B}" srcOrd="1" destOrd="0" presId="urn:microsoft.com/office/officeart/2005/8/layout/orgChart1"/>
    <dgm:cxn modelId="{D57D7E80-0C19-489E-9259-2ECD69D45FE6}" type="presParOf" srcId="{A5E40E9F-8DDC-4C14-AFEB-04A55D38128C}" destId="{149112DC-0B1A-4A83-84FE-C63C1AC8207A}" srcOrd="2" destOrd="0" presId="urn:microsoft.com/office/officeart/2005/8/layout/orgChart1"/>
    <dgm:cxn modelId="{EE1A100E-4412-4B67-9404-167F482F9983}" type="presParOf" srcId="{97A98E8F-293A-4001-A8EE-2EAE2548E4CD}" destId="{F1CBD19A-CCEF-42B2-8456-C8AE5C61BA7E}" srcOrd="4" destOrd="0" presId="urn:microsoft.com/office/officeart/2005/8/layout/orgChart1"/>
    <dgm:cxn modelId="{E9907B83-9FE0-4C32-9305-3D738D45BC81}" type="presParOf" srcId="{97A98E8F-293A-4001-A8EE-2EAE2548E4CD}" destId="{866A8AA9-9F38-40CB-BC85-FC14A4319EF2}" srcOrd="5" destOrd="0" presId="urn:microsoft.com/office/officeart/2005/8/layout/orgChart1"/>
    <dgm:cxn modelId="{B81B5FEC-C629-4040-9617-4810EFF4384E}" type="presParOf" srcId="{866A8AA9-9F38-40CB-BC85-FC14A4319EF2}" destId="{240E8673-AEB4-4AB5-B20E-D3554AF2B1DA}" srcOrd="0" destOrd="0" presId="urn:microsoft.com/office/officeart/2005/8/layout/orgChart1"/>
    <dgm:cxn modelId="{FD047DDA-644A-44A4-A317-79C0D210108F}" type="presParOf" srcId="{240E8673-AEB4-4AB5-B20E-D3554AF2B1DA}" destId="{F744C5C1-FD3F-4BE0-8A34-1EA770C12176}" srcOrd="0" destOrd="0" presId="urn:microsoft.com/office/officeart/2005/8/layout/orgChart1"/>
    <dgm:cxn modelId="{F48931F3-66A9-4DC7-A813-196ABA206D66}" type="presParOf" srcId="{240E8673-AEB4-4AB5-B20E-D3554AF2B1DA}" destId="{49F1A9A9-3EDB-4F57-B6AD-410A51DE7D50}" srcOrd="1" destOrd="0" presId="urn:microsoft.com/office/officeart/2005/8/layout/orgChart1"/>
    <dgm:cxn modelId="{D3E29855-B364-40F6-85CF-70F558F62015}" type="presParOf" srcId="{866A8AA9-9F38-40CB-BC85-FC14A4319EF2}" destId="{1C284C1F-E9A7-4063-9907-E20F81D4BF74}" srcOrd="1" destOrd="0" presId="urn:microsoft.com/office/officeart/2005/8/layout/orgChart1"/>
    <dgm:cxn modelId="{EAB9F24C-E4AC-4F18-B75F-3C9FF0134312}" type="presParOf" srcId="{866A8AA9-9F38-40CB-BC85-FC14A4319EF2}" destId="{8C1DDAC9-7804-46BC-9463-A0B7E37F788F}" srcOrd="2" destOrd="0" presId="urn:microsoft.com/office/officeart/2005/8/layout/orgChart1"/>
    <dgm:cxn modelId="{9F7E7C9D-D0FB-470E-9929-F0CA0DC71FAA}" type="presParOf" srcId="{AE83930E-D46A-4D31-AC9D-73B06344EAB5}" destId="{150C5BC6-2E95-4CAB-A524-8DA6AF4A5FDC}" srcOrd="2" destOrd="0" presId="urn:microsoft.com/office/officeart/2005/8/layout/orgChart1"/>
    <dgm:cxn modelId="{0D90A95A-4B69-4B80-A9CF-E49DF3B2124D}" type="presParOf" srcId="{150C5BC6-2E95-4CAB-A524-8DA6AF4A5FDC}" destId="{2BBAEC86-2926-48F9-88A6-B024E924450F}" srcOrd="0" destOrd="0" presId="urn:microsoft.com/office/officeart/2005/8/layout/orgChart1"/>
    <dgm:cxn modelId="{A8E188D2-0510-4EB9-B04C-F967D0FCF84D}" type="presParOf" srcId="{150C5BC6-2E95-4CAB-A524-8DA6AF4A5FDC}" destId="{F816122A-7853-4066-8918-90B2A657F822}" srcOrd="1" destOrd="0" presId="urn:microsoft.com/office/officeart/2005/8/layout/orgChart1"/>
    <dgm:cxn modelId="{38846CEB-93CD-4689-939D-7B1D63CDB2CE}" type="presParOf" srcId="{F816122A-7853-4066-8918-90B2A657F822}" destId="{1E992C0B-A5FD-4A62-8FF1-14BC4206EEF0}" srcOrd="0" destOrd="0" presId="urn:microsoft.com/office/officeart/2005/8/layout/orgChart1"/>
    <dgm:cxn modelId="{2DD8DF31-81BB-4291-9A1A-6B6D81DA690A}" type="presParOf" srcId="{1E992C0B-A5FD-4A62-8FF1-14BC4206EEF0}" destId="{9B3A38B6-0CCA-49ED-B4DD-0A8C369EE0EA}" srcOrd="0" destOrd="0" presId="urn:microsoft.com/office/officeart/2005/8/layout/orgChart1"/>
    <dgm:cxn modelId="{702E3AB6-5E0A-4C7C-866E-5F0EC81F2544}" type="presParOf" srcId="{1E992C0B-A5FD-4A62-8FF1-14BC4206EEF0}" destId="{BD24B891-0B7C-4F31-989F-637D7CCE559D}" srcOrd="1" destOrd="0" presId="urn:microsoft.com/office/officeart/2005/8/layout/orgChart1"/>
    <dgm:cxn modelId="{AD581371-130A-4390-9093-DFFDE3419FEF}" type="presParOf" srcId="{F816122A-7853-4066-8918-90B2A657F822}" destId="{609F6741-364D-46E1-9AFC-21CDF5BB25BA}" srcOrd="1" destOrd="0" presId="urn:microsoft.com/office/officeart/2005/8/layout/orgChart1"/>
    <dgm:cxn modelId="{016056C9-85A7-47A2-8968-F138F69CB245}" type="presParOf" srcId="{F816122A-7853-4066-8918-90B2A657F822}" destId="{9E6FA28C-10B6-4B1C-8E17-0D6CAAF96878}"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01B1EF-C394-F842-BACB-B04958D9C055}" type="doc">
      <dgm:prSet loTypeId="urn:microsoft.com/office/officeart/2005/8/layout/pyramid1" loCatId="pyramid" qsTypeId="urn:microsoft.com/office/officeart/2005/8/quickstyle/simple1" qsCatId="simple" csTypeId="urn:microsoft.com/office/officeart/2005/8/colors/accent1_2" csCatId="accent1" phldr="1"/>
      <dgm:spPr/>
    </dgm:pt>
    <dgm:pt modelId="{112CCF65-DD14-9C47-B673-BF4A93718337}">
      <dgm:prSet phldrT="[Texto]" custT="1"/>
      <dgm:spPr>
        <a:solidFill>
          <a:schemeClr val="accent5">
            <a:lumMod val="20000"/>
            <a:lumOff val="80000"/>
          </a:schemeClr>
        </a:solidFill>
      </dgm:spPr>
      <dgm:t>
        <a:bodyPr/>
        <a:lstStyle/>
        <a:p>
          <a:endParaRPr lang="es-MX" sz="1500" dirty="0">
            <a:latin typeface="Century Gothic" panose="020B0502020202020204" pitchFamily="34" charset="0"/>
          </a:endParaRPr>
        </a:p>
      </dgm:t>
    </dgm:pt>
    <dgm:pt modelId="{790FA1AE-08EF-8A43-B805-365625A23C96}" type="parTrans" cxnId="{E84F00C5-E770-9A40-A6D0-2F9765248E2B}">
      <dgm:prSet/>
      <dgm:spPr/>
      <dgm:t>
        <a:bodyPr/>
        <a:lstStyle/>
        <a:p>
          <a:endParaRPr lang="es-MX" sz="1500">
            <a:latin typeface="Century Gothic" panose="020B0502020202020204" pitchFamily="34" charset="0"/>
          </a:endParaRPr>
        </a:p>
      </dgm:t>
    </dgm:pt>
    <dgm:pt modelId="{D2B04423-4404-4D40-9F42-502CC7B69E03}" type="sibTrans" cxnId="{E84F00C5-E770-9A40-A6D0-2F9765248E2B}">
      <dgm:prSet/>
      <dgm:spPr/>
      <dgm:t>
        <a:bodyPr/>
        <a:lstStyle/>
        <a:p>
          <a:endParaRPr lang="es-MX" sz="1500">
            <a:latin typeface="Century Gothic" panose="020B0502020202020204" pitchFamily="34" charset="0"/>
          </a:endParaRPr>
        </a:p>
      </dgm:t>
    </dgm:pt>
    <dgm:pt modelId="{DE1B794C-DF22-8849-AFFB-E87BDAEB6F38}">
      <dgm:prSet phldrT="[Texto]" custT="1"/>
      <dgm:spPr>
        <a:solidFill>
          <a:schemeClr val="accent5">
            <a:lumMod val="20000"/>
            <a:lumOff val="80000"/>
          </a:schemeClr>
        </a:solidFill>
      </dgm:spPr>
      <dgm:t>
        <a:bodyPr/>
        <a:lstStyle/>
        <a:p>
          <a:endParaRPr lang="es-MX" sz="1500" dirty="0">
            <a:latin typeface="Century Gothic" panose="020B0502020202020204" pitchFamily="34" charset="0"/>
          </a:endParaRPr>
        </a:p>
      </dgm:t>
    </dgm:pt>
    <dgm:pt modelId="{117AFB38-A4A2-6A4D-BE31-80F45C9A0EAE}" type="parTrans" cxnId="{58061954-D0DD-EA4B-90EF-A116CC1BFCF4}">
      <dgm:prSet/>
      <dgm:spPr/>
      <dgm:t>
        <a:bodyPr/>
        <a:lstStyle/>
        <a:p>
          <a:endParaRPr lang="es-MX" sz="1500">
            <a:latin typeface="Century Gothic" panose="020B0502020202020204" pitchFamily="34" charset="0"/>
          </a:endParaRPr>
        </a:p>
      </dgm:t>
    </dgm:pt>
    <dgm:pt modelId="{4CAA29F4-A456-8E41-800D-53953298183C}" type="sibTrans" cxnId="{58061954-D0DD-EA4B-90EF-A116CC1BFCF4}">
      <dgm:prSet/>
      <dgm:spPr/>
      <dgm:t>
        <a:bodyPr/>
        <a:lstStyle/>
        <a:p>
          <a:endParaRPr lang="es-MX" sz="1500">
            <a:latin typeface="Century Gothic" panose="020B0502020202020204" pitchFamily="34" charset="0"/>
          </a:endParaRPr>
        </a:p>
      </dgm:t>
    </dgm:pt>
    <dgm:pt modelId="{34A2A42A-F494-9B41-A5A4-0D71D2F1ED43}">
      <dgm:prSet phldrT="[Texto]" custT="1"/>
      <dgm:spPr>
        <a:solidFill>
          <a:schemeClr val="accent5">
            <a:lumMod val="20000"/>
            <a:lumOff val="80000"/>
          </a:schemeClr>
        </a:solidFill>
      </dgm:spPr>
      <dgm:t>
        <a:bodyPr/>
        <a:lstStyle/>
        <a:p>
          <a:r>
            <a:rPr lang="es-MX" sz="1500" dirty="0">
              <a:latin typeface="Century Gothic" panose="020B0502020202020204" pitchFamily="34" charset="0"/>
            </a:rPr>
            <a:t>Estudio de </a:t>
          </a:r>
          <a:r>
            <a:rPr lang="es-MX" sz="1500" b="1" dirty="0">
              <a:latin typeface="Century Gothic" panose="020B0502020202020204" pitchFamily="34" charset="0"/>
            </a:rPr>
            <a:t>cohorte</a:t>
          </a:r>
        </a:p>
      </dgm:t>
    </dgm:pt>
    <dgm:pt modelId="{A821C584-CA45-614C-8396-1023CF642089}" type="parTrans" cxnId="{B56C8191-2969-E84C-B88D-E8142A7A90E2}">
      <dgm:prSet/>
      <dgm:spPr/>
      <dgm:t>
        <a:bodyPr/>
        <a:lstStyle/>
        <a:p>
          <a:endParaRPr lang="es-MX" sz="1500">
            <a:latin typeface="Century Gothic" panose="020B0502020202020204" pitchFamily="34" charset="0"/>
          </a:endParaRPr>
        </a:p>
      </dgm:t>
    </dgm:pt>
    <dgm:pt modelId="{A754DFF4-DDE1-EC43-993B-7041A77452E9}" type="sibTrans" cxnId="{B56C8191-2969-E84C-B88D-E8142A7A90E2}">
      <dgm:prSet/>
      <dgm:spPr/>
      <dgm:t>
        <a:bodyPr/>
        <a:lstStyle/>
        <a:p>
          <a:endParaRPr lang="es-MX" sz="1500">
            <a:latin typeface="Century Gothic" panose="020B0502020202020204" pitchFamily="34" charset="0"/>
          </a:endParaRPr>
        </a:p>
      </dgm:t>
    </dgm:pt>
    <dgm:pt modelId="{1E464DF7-F1EF-4C41-9731-3A9E107225A6}">
      <dgm:prSet phldrT="[Texto]" custT="1"/>
      <dgm:spPr>
        <a:solidFill>
          <a:schemeClr val="accent5">
            <a:lumMod val="20000"/>
            <a:lumOff val="80000"/>
          </a:schemeClr>
        </a:solidFill>
      </dgm:spPr>
      <dgm:t>
        <a:bodyPr/>
        <a:lstStyle/>
        <a:p>
          <a:r>
            <a:rPr lang="es-MX" sz="1500" dirty="0">
              <a:latin typeface="Century Gothic" panose="020B0502020202020204" pitchFamily="34" charset="0"/>
            </a:rPr>
            <a:t>Estudios de </a:t>
          </a:r>
          <a:r>
            <a:rPr lang="es-MX" sz="1500" b="1" dirty="0">
              <a:latin typeface="Century Gothic" panose="020B0502020202020204" pitchFamily="34" charset="0"/>
            </a:rPr>
            <a:t>Casos y Controles</a:t>
          </a:r>
        </a:p>
      </dgm:t>
    </dgm:pt>
    <dgm:pt modelId="{95E0D5B0-064F-244A-9F75-BEBA8FF5CDE3}" type="parTrans" cxnId="{0ACD5716-304A-B24A-B80C-CF152705F5E5}">
      <dgm:prSet/>
      <dgm:spPr/>
      <dgm:t>
        <a:bodyPr/>
        <a:lstStyle/>
        <a:p>
          <a:endParaRPr lang="es-MX" sz="1500">
            <a:latin typeface="Century Gothic" panose="020B0502020202020204" pitchFamily="34" charset="0"/>
          </a:endParaRPr>
        </a:p>
      </dgm:t>
    </dgm:pt>
    <dgm:pt modelId="{AD2A35ED-D629-C440-A2D1-71395E27DF33}" type="sibTrans" cxnId="{0ACD5716-304A-B24A-B80C-CF152705F5E5}">
      <dgm:prSet/>
      <dgm:spPr/>
      <dgm:t>
        <a:bodyPr/>
        <a:lstStyle/>
        <a:p>
          <a:endParaRPr lang="es-MX" sz="1500">
            <a:latin typeface="Century Gothic" panose="020B0502020202020204" pitchFamily="34" charset="0"/>
          </a:endParaRPr>
        </a:p>
      </dgm:t>
    </dgm:pt>
    <dgm:pt modelId="{66ADDE16-AAD1-7D4E-89F6-C6739B7DE743}">
      <dgm:prSet phldrT="[Texto]" custT="1"/>
      <dgm:spPr>
        <a:solidFill>
          <a:schemeClr val="accent5">
            <a:lumMod val="20000"/>
            <a:lumOff val="80000"/>
          </a:schemeClr>
        </a:solidFill>
      </dgm:spPr>
      <dgm:t>
        <a:bodyPr/>
        <a:lstStyle/>
        <a:p>
          <a:r>
            <a:rPr lang="es-MX" sz="1500" dirty="0">
              <a:latin typeface="Century Gothic" panose="020B0502020202020204" pitchFamily="34" charset="0"/>
            </a:rPr>
            <a:t>Estudios </a:t>
          </a:r>
          <a:r>
            <a:rPr lang="es-MX" sz="1500" b="1" dirty="0">
              <a:latin typeface="Century Gothic" panose="020B0502020202020204" pitchFamily="34" charset="0"/>
            </a:rPr>
            <a:t>transversales</a:t>
          </a:r>
        </a:p>
      </dgm:t>
    </dgm:pt>
    <dgm:pt modelId="{47F491E1-F1FB-2349-BF69-2D44E84FB20D}" type="parTrans" cxnId="{2D45A73E-CF6E-5346-8661-9E3B25000279}">
      <dgm:prSet/>
      <dgm:spPr/>
      <dgm:t>
        <a:bodyPr/>
        <a:lstStyle/>
        <a:p>
          <a:endParaRPr lang="es-MX" sz="1500">
            <a:latin typeface="Century Gothic" panose="020B0502020202020204" pitchFamily="34" charset="0"/>
          </a:endParaRPr>
        </a:p>
      </dgm:t>
    </dgm:pt>
    <dgm:pt modelId="{FC14B732-05A2-324C-830F-9251C74A8135}" type="sibTrans" cxnId="{2D45A73E-CF6E-5346-8661-9E3B25000279}">
      <dgm:prSet/>
      <dgm:spPr/>
      <dgm:t>
        <a:bodyPr/>
        <a:lstStyle/>
        <a:p>
          <a:endParaRPr lang="es-MX" sz="1500">
            <a:latin typeface="Century Gothic" panose="020B0502020202020204" pitchFamily="34" charset="0"/>
          </a:endParaRPr>
        </a:p>
      </dgm:t>
    </dgm:pt>
    <dgm:pt modelId="{2C43E80B-9BC2-2B4D-9B78-1207A01ECE42}">
      <dgm:prSet phldrT="[Texto]" custT="1"/>
      <dgm:spPr>
        <a:solidFill>
          <a:schemeClr val="accent5">
            <a:lumMod val="20000"/>
            <a:lumOff val="80000"/>
          </a:schemeClr>
        </a:solidFill>
      </dgm:spPr>
      <dgm:t>
        <a:bodyPr/>
        <a:lstStyle/>
        <a:p>
          <a:r>
            <a:rPr lang="es-MX" sz="1500" dirty="0">
              <a:latin typeface="Century Gothic" panose="020B0502020202020204" pitchFamily="34" charset="0"/>
            </a:rPr>
            <a:t>Reporte de </a:t>
          </a:r>
          <a:r>
            <a:rPr lang="es-MX" sz="1500" b="1" dirty="0">
              <a:latin typeface="Century Gothic" panose="020B0502020202020204" pitchFamily="34" charset="0"/>
            </a:rPr>
            <a:t>series de casos</a:t>
          </a:r>
        </a:p>
      </dgm:t>
    </dgm:pt>
    <dgm:pt modelId="{F881BE34-DEE4-2C4C-AFA2-F6048B19BC95}" type="parTrans" cxnId="{676541D9-4388-C743-8675-28537808D099}">
      <dgm:prSet/>
      <dgm:spPr/>
      <dgm:t>
        <a:bodyPr/>
        <a:lstStyle/>
        <a:p>
          <a:endParaRPr lang="es-MX" sz="1500">
            <a:latin typeface="Century Gothic" panose="020B0502020202020204" pitchFamily="34" charset="0"/>
          </a:endParaRPr>
        </a:p>
      </dgm:t>
    </dgm:pt>
    <dgm:pt modelId="{49EB0ABE-8EB7-0C45-8241-319A808E61CD}" type="sibTrans" cxnId="{676541D9-4388-C743-8675-28537808D099}">
      <dgm:prSet/>
      <dgm:spPr/>
      <dgm:t>
        <a:bodyPr/>
        <a:lstStyle/>
        <a:p>
          <a:endParaRPr lang="es-MX" sz="1500">
            <a:latin typeface="Century Gothic" panose="020B0502020202020204" pitchFamily="34" charset="0"/>
          </a:endParaRPr>
        </a:p>
      </dgm:t>
    </dgm:pt>
    <dgm:pt modelId="{151EF496-330B-F842-9C92-DC5BD621B089}">
      <dgm:prSet phldrT="[Texto]" custT="1"/>
      <dgm:spPr>
        <a:solidFill>
          <a:schemeClr val="accent5">
            <a:lumMod val="20000"/>
            <a:lumOff val="80000"/>
          </a:schemeClr>
        </a:solidFill>
      </dgm:spPr>
      <dgm:t>
        <a:bodyPr/>
        <a:lstStyle/>
        <a:p>
          <a:r>
            <a:rPr lang="es-MX" sz="1500" b="0" dirty="0">
              <a:latin typeface="Century Gothic" panose="020B0502020202020204" pitchFamily="34" charset="0"/>
            </a:rPr>
            <a:t>Reporte de </a:t>
          </a:r>
          <a:r>
            <a:rPr lang="es-MX" sz="1500" b="1" dirty="0">
              <a:latin typeface="Century Gothic" panose="020B0502020202020204" pitchFamily="34" charset="0"/>
            </a:rPr>
            <a:t>un caso</a:t>
          </a:r>
        </a:p>
      </dgm:t>
    </dgm:pt>
    <dgm:pt modelId="{BA389A1A-2F65-594E-ADBE-2359CF29BA73}" type="parTrans" cxnId="{FC482433-33CC-8A43-937D-B27B0D0B78FF}">
      <dgm:prSet/>
      <dgm:spPr/>
      <dgm:t>
        <a:bodyPr/>
        <a:lstStyle/>
        <a:p>
          <a:endParaRPr lang="es-MX" sz="1500">
            <a:latin typeface="Century Gothic" panose="020B0502020202020204" pitchFamily="34" charset="0"/>
          </a:endParaRPr>
        </a:p>
      </dgm:t>
    </dgm:pt>
    <dgm:pt modelId="{A0ED934C-1E17-6941-A00C-1375056E616C}" type="sibTrans" cxnId="{FC482433-33CC-8A43-937D-B27B0D0B78FF}">
      <dgm:prSet/>
      <dgm:spPr/>
      <dgm:t>
        <a:bodyPr/>
        <a:lstStyle/>
        <a:p>
          <a:endParaRPr lang="es-MX" sz="1500">
            <a:latin typeface="Century Gothic" panose="020B0502020202020204" pitchFamily="34" charset="0"/>
          </a:endParaRPr>
        </a:p>
      </dgm:t>
    </dgm:pt>
    <dgm:pt modelId="{F87E5C6D-878B-1D49-BFB4-7660BA4C901D}">
      <dgm:prSet phldrT="[Texto]" custT="1"/>
      <dgm:spPr>
        <a:solidFill>
          <a:schemeClr val="accent5">
            <a:lumMod val="20000"/>
            <a:lumOff val="80000"/>
          </a:schemeClr>
        </a:solidFill>
      </dgm:spPr>
      <dgm:t>
        <a:bodyPr/>
        <a:lstStyle/>
        <a:p>
          <a:r>
            <a:rPr lang="es-MX" sz="1500" b="1" dirty="0">
              <a:latin typeface="Century Gothic" panose="020B0502020202020204" pitchFamily="34" charset="0"/>
            </a:rPr>
            <a:t>Opinión </a:t>
          </a:r>
          <a:r>
            <a:rPr lang="es-MX" sz="1500" b="0" dirty="0">
              <a:latin typeface="Century Gothic" panose="020B0502020202020204" pitchFamily="34" charset="0"/>
            </a:rPr>
            <a:t>de expertos</a:t>
          </a:r>
        </a:p>
      </dgm:t>
    </dgm:pt>
    <dgm:pt modelId="{5F5A2C0E-C9CA-5447-B07E-50BE3A9EDED1}" type="parTrans" cxnId="{EC2EC7FB-7F6B-8B4C-B34A-5C9CAD0E96D5}">
      <dgm:prSet/>
      <dgm:spPr/>
      <dgm:t>
        <a:bodyPr/>
        <a:lstStyle/>
        <a:p>
          <a:endParaRPr lang="es-MX" sz="1500">
            <a:latin typeface="Century Gothic" panose="020B0502020202020204" pitchFamily="34" charset="0"/>
          </a:endParaRPr>
        </a:p>
      </dgm:t>
    </dgm:pt>
    <dgm:pt modelId="{22C361E6-6AA3-7443-9A7A-32521841424C}" type="sibTrans" cxnId="{EC2EC7FB-7F6B-8B4C-B34A-5C9CAD0E96D5}">
      <dgm:prSet/>
      <dgm:spPr/>
      <dgm:t>
        <a:bodyPr/>
        <a:lstStyle/>
        <a:p>
          <a:endParaRPr lang="es-MX" sz="1500">
            <a:latin typeface="Century Gothic" panose="020B0502020202020204" pitchFamily="34" charset="0"/>
          </a:endParaRPr>
        </a:p>
      </dgm:t>
    </dgm:pt>
    <dgm:pt modelId="{A6D4F500-FF25-634A-81B6-CCB569A4F8C5}">
      <dgm:prSet phldrT="[Texto]" custT="1"/>
      <dgm:spPr>
        <a:solidFill>
          <a:schemeClr val="accent5">
            <a:lumMod val="20000"/>
            <a:lumOff val="80000"/>
          </a:schemeClr>
        </a:solidFill>
      </dgm:spPr>
      <dgm:t>
        <a:bodyPr/>
        <a:lstStyle/>
        <a:p>
          <a:endParaRPr lang="es-MX" sz="1500" dirty="0">
            <a:latin typeface="Century Gothic" panose="020B0502020202020204" pitchFamily="34" charset="0"/>
          </a:endParaRPr>
        </a:p>
      </dgm:t>
    </dgm:pt>
    <dgm:pt modelId="{71DCE328-9197-284B-BD68-907B6AFC681C}" type="sibTrans" cxnId="{67C0747D-CF4F-434D-9C4D-4B4CBCA49527}">
      <dgm:prSet/>
      <dgm:spPr/>
      <dgm:t>
        <a:bodyPr/>
        <a:lstStyle/>
        <a:p>
          <a:endParaRPr lang="es-MX" sz="1500">
            <a:latin typeface="Century Gothic" panose="020B0502020202020204" pitchFamily="34" charset="0"/>
          </a:endParaRPr>
        </a:p>
      </dgm:t>
    </dgm:pt>
    <dgm:pt modelId="{8170DAE4-5565-9F4A-A1B1-73DEC731C89D}" type="parTrans" cxnId="{67C0747D-CF4F-434D-9C4D-4B4CBCA49527}">
      <dgm:prSet/>
      <dgm:spPr/>
      <dgm:t>
        <a:bodyPr/>
        <a:lstStyle/>
        <a:p>
          <a:endParaRPr lang="es-MX" sz="1500">
            <a:latin typeface="Century Gothic" panose="020B0502020202020204" pitchFamily="34" charset="0"/>
          </a:endParaRPr>
        </a:p>
      </dgm:t>
    </dgm:pt>
    <dgm:pt modelId="{FD6E4031-6F7C-154E-BD4F-689E2F20498C}" type="pres">
      <dgm:prSet presAssocID="{9301B1EF-C394-F842-BACB-B04958D9C055}" presName="Name0" presStyleCnt="0">
        <dgm:presLayoutVars>
          <dgm:dir/>
          <dgm:animLvl val="lvl"/>
          <dgm:resizeHandles val="exact"/>
        </dgm:presLayoutVars>
      </dgm:prSet>
      <dgm:spPr/>
    </dgm:pt>
    <dgm:pt modelId="{0EF548AB-94A0-B14C-A328-A9C16485C8F6}" type="pres">
      <dgm:prSet presAssocID="{112CCF65-DD14-9C47-B673-BF4A93718337}" presName="Name8" presStyleCnt="0"/>
      <dgm:spPr/>
    </dgm:pt>
    <dgm:pt modelId="{584B7502-C5F0-504F-8A62-B25BE91EEDFC}" type="pres">
      <dgm:prSet presAssocID="{112CCF65-DD14-9C47-B673-BF4A93718337}" presName="level" presStyleLbl="node1" presStyleIdx="0" presStyleCnt="9">
        <dgm:presLayoutVars>
          <dgm:chMax val="1"/>
          <dgm:bulletEnabled val="1"/>
        </dgm:presLayoutVars>
      </dgm:prSet>
      <dgm:spPr/>
    </dgm:pt>
    <dgm:pt modelId="{36A2D883-3B87-0349-9C71-4AFB2C8EB9AD}" type="pres">
      <dgm:prSet presAssocID="{112CCF65-DD14-9C47-B673-BF4A93718337}" presName="levelTx" presStyleLbl="revTx" presStyleIdx="0" presStyleCnt="0">
        <dgm:presLayoutVars>
          <dgm:chMax val="1"/>
          <dgm:bulletEnabled val="1"/>
        </dgm:presLayoutVars>
      </dgm:prSet>
      <dgm:spPr/>
    </dgm:pt>
    <dgm:pt modelId="{B0B057C0-0674-A441-B9F0-88F2D1C5E594}" type="pres">
      <dgm:prSet presAssocID="{DE1B794C-DF22-8849-AFFB-E87BDAEB6F38}" presName="Name8" presStyleCnt="0"/>
      <dgm:spPr/>
    </dgm:pt>
    <dgm:pt modelId="{72BDB628-E559-5840-A6A9-09D3B4EA23B3}" type="pres">
      <dgm:prSet presAssocID="{DE1B794C-DF22-8849-AFFB-E87BDAEB6F38}" presName="level" presStyleLbl="node1" presStyleIdx="1" presStyleCnt="9">
        <dgm:presLayoutVars>
          <dgm:chMax val="1"/>
          <dgm:bulletEnabled val="1"/>
        </dgm:presLayoutVars>
      </dgm:prSet>
      <dgm:spPr/>
    </dgm:pt>
    <dgm:pt modelId="{CDD718D1-B012-FE45-A675-8D4599EB2B50}" type="pres">
      <dgm:prSet presAssocID="{DE1B794C-DF22-8849-AFFB-E87BDAEB6F38}" presName="levelTx" presStyleLbl="revTx" presStyleIdx="0" presStyleCnt="0">
        <dgm:presLayoutVars>
          <dgm:chMax val="1"/>
          <dgm:bulletEnabled val="1"/>
        </dgm:presLayoutVars>
      </dgm:prSet>
      <dgm:spPr/>
    </dgm:pt>
    <dgm:pt modelId="{9EC199DA-EF80-F441-A1A1-C826EE267792}" type="pres">
      <dgm:prSet presAssocID="{A6D4F500-FF25-634A-81B6-CCB569A4F8C5}" presName="Name8" presStyleCnt="0"/>
      <dgm:spPr/>
    </dgm:pt>
    <dgm:pt modelId="{99AFD6AC-7A78-1740-B362-087391921C30}" type="pres">
      <dgm:prSet presAssocID="{A6D4F500-FF25-634A-81B6-CCB569A4F8C5}" presName="level" presStyleLbl="node1" presStyleIdx="2" presStyleCnt="9">
        <dgm:presLayoutVars>
          <dgm:chMax val="1"/>
          <dgm:bulletEnabled val="1"/>
        </dgm:presLayoutVars>
      </dgm:prSet>
      <dgm:spPr/>
    </dgm:pt>
    <dgm:pt modelId="{ACEC6170-CEB7-274D-A0BB-F22BFF24D50F}" type="pres">
      <dgm:prSet presAssocID="{A6D4F500-FF25-634A-81B6-CCB569A4F8C5}" presName="levelTx" presStyleLbl="revTx" presStyleIdx="0" presStyleCnt="0">
        <dgm:presLayoutVars>
          <dgm:chMax val="1"/>
          <dgm:bulletEnabled val="1"/>
        </dgm:presLayoutVars>
      </dgm:prSet>
      <dgm:spPr/>
    </dgm:pt>
    <dgm:pt modelId="{AEE22A5C-DCB4-1341-88F5-7A93F9B38B01}" type="pres">
      <dgm:prSet presAssocID="{34A2A42A-F494-9B41-A5A4-0D71D2F1ED43}" presName="Name8" presStyleCnt="0"/>
      <dgm:spPr/>
    </dgm:pt>
    <dgm:pt modelId="{D6A85AEA-0B53-3144-8CE9-15B45C6B8DEF}" type="pres">
      <dgm:prSet presAssocID="{34A2A42A-F494-9B41-A5A4-0D71D2F1ED43}" presName="level" presStyleLbl="node1" presStyleIdx="3" presStyleCnt="9">
        <dgm:presLayoutVars>
          <dgm:chMax val="1"/>
          <dgm:bulletEnabled val="1"/>
        </dgm:presLayoutVars>
      </dgm:prSet>
      <dgm:spPr/>
    </dgm:pt>
    <dgm:pt modelId="{B75A5712-45B3-904A-BC44-CFDA6675421D}" type="pres">
      <dgm:prSet presAssocID="{34A2A42A-F494-9B41-A5A4-0D71D2F1ED43}" presName="levelTx" presStyleLbl="revTx" presStyleIdx="0" presStyleCnt="0">
        <dgm:presLayoutVars>
          <dgm:chMax val="1"/>
          <dgm:bulletEnabled val="1"/>
        </dgm:presLayoutVars>
      </dgm:prSet>
      <dgm:spPr/>
    </dgm:pt>
    <dgm:pt modelId="{4CE6DB29-659B-A344-82A5-76E763F90489}" type="pres">
      <dgm:prSet presAssocID="{1E464DF7-F1EF-4C41-9731-3A9E107225A6}" presName="Name8" presStyleCnt="0"/>
      <dgm:spPr/>
    </dgm:pt>
    <dgm:pt modelId="{E5CB70E0-C6FF-504D-ACF6-F10CFEBB9DDB}" type="pres">
      <dgm:prSet presAssocID="{1E464DF7-F1EF-4C41-9731-3A9E107225A6}" presName="level" presStyleLbl="node1" presStyleIdx="4" presStyleCnt="9">
        <dgm:presLayoutVars>
          <dgm:chMax val="1"/>
          <dgm:bulletEnabled val="1"/>
        </dgm:presLayoutVars>
      </dgm:prSet>
      <dgm:spPr/>
    </dgm:pt>
    <dgm:pt modelId="{3F30D3DE-768E-1749-BCCE-F426B384DAE0}" type="pres">
      <dgm:prSet presAssocID="{1E464DF7-F1EF-4C41-9731-3A9E107225A6}" presName="levelTx" presStyleLbl="revTx" presStyleIdx="0" presStyleCnt="0">
        <dgm:presLayoutVars>
          <dgm:chMax val="1"/>
          <dgm:bulletEnabled val="1"/>
        </dgm:presLayoutVars>
      </dgm:prSet>
      <dgm:spPr/>
    </dgm:pt>
    <dgm:pt modelId="{C3CDDEDF-9644-6C41-A763-38D725E21BAB}" type="pres">
      <dgm:prSet presAssocID="{66ADDE16-AAD1-7D4E-89F6-C6739B7DE743}" presName="Name8" presStyleCnt="0"/>
      <dgm:spPr/>
    </dgm:pt>
    <dgm:pt modelId="{135317E1-983D-994B-B168-70864EA26160}" type="pres">
      <dgm:prSet presAssocID="{66ADDE16-AAD1-7D4E-89F6-C6739B7DE743}" presName="level" presStyleLbl="node1" presStyleIdx="5" presStyleCnt="9">
        <dgm:presLayoutVars>
          <dgm:chMax val="1"/>
          <dgm:bulletEnabled val="1"/>
        </dgm:presLayoutVars>
      </dgm:prSet>
      <dgm:spPr/>
    </dgm:pt>
    <dgm:pt modelId="{D31C490A-34D1-534F-AEC3-649EE721D029}" type="pres">
      <dgm:prSet presAssocID="{66ADDE16-AAD1-7D4E-89F6-C6739B7DE743}" presName="levelTx" presStyleLbl="revTx" presStyleIdx="0" presStyleCnt="0">
        <dgm:presLayoutVars>
          <dgm:chMax val="1"/>
          <dgm:bulletEnabled val="1"/>
        </dgm:presLayoutVars>
      </dgm:prSet>
      <dgm:spPr/>
    </dgm:pt>
    <dgm:pt modelId="{FF79E264-9AD9-804F-BE6A-F3F64BF9FE74}" type="pres">
      <dgm:prSet presAssocID="{2C43E80B-9BC2-2B4D-9B78-1207A01ECE42}" presName="Name8" presStyleCnt="0"/>
      <dgm:spPr/>
    </dgm:pt>
    <dgm:pt modelId="{0C7E52F1-6C39-B948-9490-FAB5DE853FBD}" type="pres">
      <dgm:prSet presAssocID="{2C43E80B-9BC2-2B4D-9B78-1207A01ECE42}" presName="level" presStyleLbl="node1" presStyleIdx="6" presStyleCnt="9">
        <dgm:presLayoutVars>
          <dgm:chMax val="1"/>
          <dgm:bulletEnabled val="1"/>
        </dgm:presLayoutVars>
      </dgm:prSet>
      <dgm:spPr/>
    </dgm:pt>
    <dgm:pt modelId="{3EF9EAEC-C024-5644-9856-87A62FD7DA97}" type="pres">
      <dgm:prSet presAssocID="{2C43E80B-9BC2-2B4D-9B78-1207A01ECE42}" presName="levelTx" presStyleLbl="revTx" presStyleIdx="0" presStyleCnt="0">
        <dgm:presLayoutVars>
          <dgm:chMax val="1"/>
          <dgm:bulletEnabled val="1"/>
        </dgm:presLayoutVars>
      </dgm:prSet>
      <dgm:spPr/>
    </dgm:pt>
    <dgm:pt modelId="{5916E98D-5CD5-BD49-A5A9-41214AA1BC32}" type="pres">
      <dgm:prSet presAssocID="{151EF496-330B-F842-9C92-DC5BD621B089}" presName="Name8" presStyleCnt="0"/>
      <dgm:spPr/>
    </dgm:pt>
    <dgm:pt modelId="{A2841288-21BE-4D4F-B374-063E4BCFC62B}" type="pres">
      <dgm:prSet presAssocID="{151EF496-330B-F842-9C92-DC5BD621B089}" presName="level" presStyleLbl="node1" presStyleIdx="7" presStyleCnt="9">
        <dgm:presLayoutVars>
          <dgm:chMax val="1"/>
          <dgm:bulletEnabled val="1"/>
        </dgm:presLayoutVars>
      </dgm:prSet>
      <dgm:spPr/>
    </dgm:pt>
    <dgm:pt modelId="{85BF5A1C-B944-4B4D-999B-38065D91846A}" type="pres">
      <dgm:prSet presAssocID="{151EF496-330B-F842-9C92-DC5BD621B089}" presName="levelTx" presStyleLbl="revTx" presStyleIdx="0" presStyleCnt="0">
        <dgm:presLayoutVars>
          <dgm:chMax val="1"/>
          <dgm:bulletEnabled val="1"/>
        </dgm:presLayoutVars>
      </dgm:prSet>
      <dgm:spPr/>
    </dgm:pt>
    <dgm:pt modelId="{5D02F342-A72B-1841-9573-7438B068CAE4}" type="pres">
      <dgm:prSet presAssocID="{F87E5C6D-878B-1D49-BFB4-7660BA4C901D}" presName="Name8" presStyleCnt="0"/>
      <dgm:spPr/>
    </dgm:pt>
    <dgm:pt modelId="{F02712B7-9E90-764B-9412-7CC28E096012}" type="pres">
      <dgm:prSet presAssocID="{F87E5C6D-878B-1D49-BFB4-7660BA4C901D}" presName="level" presStyleLbl="node1" presStyleIdx="8" presStyleCnt="9">
        <dgm:presLayoutVars>
          <dgm:chMax val="1"/>
          <dgm:bulletEnabled val="1"/>
        </dgm:presLayoutVars>
      </dgm:prSet>
      <dgm:spPr/>
    </dgm:pt>
    <dgm:pt modelId="{7652C3B3-7F0E-2840-8C82-4BF86F9418D9}" type="pres">
      <dgm:prSet presAssocID="{F87E5C6D-878B-1D49-BFB4-7660BA4C901D}" presName="levelTx" presStyleLbl="revTx" presStyleIdx="0" presStyleCnt="0">
        <dgm:presLayoutVars>
          <dgm:chMax val="1"/>
          <dgm:bulletEnabled val="1"/>
        </dgm:presLayoutVars>
      </dgm:prSet>
      <dgm:spPr/>
    </dgm:pt>
  </dgm:ptLst>
  <dgm:cxnLst>
    <dgm:cxn modelId="{542A4600-F6D4-7B4C-B354-98A647A975DC}" type="presOf" srcId="{9301B1EF-C394-F842-BACB-B04958D9C055}" destId="{FD6E4031-6F7C-154E-BD4F-689E2F20498C}" srcOrd="0" destOrd="0" presId="urn:microsoft.com/office/officeart/2005/8/layout/pyramid1"/>
    <dgm:cxn modelId="{F7F12A03-D84C-9844-86AE-4A10407E8F8D}" type="presOf" srcId="{1E464DF7-F1EF-4C41-9731-3A9E107225A6}" destId="{3F30D3DE-768E-1749-BCCE-F426B384DAE0}" srcOrd="1" destOrd="0" presId="urn:microsoft.com/office/officeart/2005/8/layout/pyramid1"/>
    <dgm:cxn modelId="{F8690B14-FACD-6A4C-BA3B-BDE66FD00778}" type="presOf" srcId="{151EF496-330B-F842-9C92-DC5BD621B089}" destId="{85BF5A1C-B944-4B4D-999B-38065D91846A}" srcOrd="1" destOrd="0" presId="urn:microsoft.com/office/officeart/2005/8/layout/pyramid1"/>
    <dgm:cxn modelId="{0ACD5716-304A-B24A-B80C-CF152705F5E5}" srcId="{9301B1EF-C394-F842-BACB-B04958D9C055}" destId="{1E464DF7-F1EF-4C41-9731-3A9E107225A6}" srcOrd="4" destOrd="0" parTransId="{95E0D5B0-064F-244A-9F75-BEBA8FF5CDE3}" sibTransId="{AD2A35ED-D629-C440-A2D1-71395E27DF33}"/>
    <dgm:cxn modelId="{D9BBBF20-4823-1C40-9F1A-70BF879412E0}" type="presOf" srcId="{2C43E80B-9BC2-2B4D-9B78-1207A01ECE42}" destId="{0C7E52F1-6C39-B948-9490-FAB5DE853FBD}" srcOrd="0" destOrd="0" presId="urn:microsoft.com/office/officeart/2005/8/layout/pyramid1"/>
    <dgm:cxn modelId="{7EDFEF31-588F-5945-98A9-E0D352FA2789}" type="presOf" srcId="{F87E5C6D-878B-1D49-BFB4-7660BA4C901D}" destId="{7652C3B3-7F0E-2840-8C82-4BF86F9418D9}" srcOrd="1" destOrd="0" presId="urn:microsoft.com/office/officeart/2005/8/layout/pyramid1"/>
    <dgm:cxn modelId="{FC482433-33CC-8A43-937D-B27B0D0B78FF}" srcId="{9301B1EF-C394-F842-BACB-B04958D9C055}" destId="{151EF496-330B-F842-9C92-DC5BD621B089}" srcOrd="7" destOrd="0" parTransId="{BA389A1A-2F65-594E-ADBE-2359CF29BA73}" sibTransId="{A0ED934C-1E17-6941-A00C-1375056E616C}"/>
    <dgm:cxn modelId="{2D45A73E-CF6E-5346-8661-9E3B25000279}" srcId="{9301B1EF-C394-F842-BACB-B04958D9C055}" destId="{66ADDE16-AAD1-7D4E-89F6-C6739B7DE743}" srcOrd="5" destOrd="0" parTransId="{47F491E1-F1FB-2349-BF69-2D44E84FB20D}" sibTransId="{FC14B732-05A2-324C-830F-9251C74A8135}"/>
    <dgm:cxn modelId="{88D75141-87B8-D544-99C5-EDED7DBDD367}" type="presOf" srcId="{66ADDE16-AAD1-7D4E-89F6-C6739B7DE743}" destId="{D31C490A-34D1-534F-AEC3-649EE721D029}" srcOrd="1" destOrd="0" presId="urn:microsoft.com/office/officeart/2005/8/layout/pyramid1"/>
    <dgm:cxn modelId="{CAF50C42-222C-244D-8792-0323745AB9B1}" type="presOf" srcId="{A6D4F500-FF25-634A-81B6-CCB569A4F8C5}" destId="{ACEC6170-CEB7-274D-A0BB-F22BFF24D50F}" srcOrd="1" destOrd="0" presId="urn:microsoft.com/office/officeart/2005/8/layout/pyramid1"/>
    <dgm:cxn modelId="{388E954C-AAD6-7241-96D1-5EBD8ADE31A8}" type="presOf" srcId="{151EF496-330B-F842-9C92-DC5BD621B089}" destId="{A2841288-21BE-4D4F-B374-063E4BCFC62B}" srcOrd="0" destOrd="0" presId="urn:microsoft.com/office/officeart/2005/8/layout/pyramid1"/>
    <dgm:cxn modelId="{58061954-D0DD-EA4B-90EF-A116CC1BFCF4}" srcId="{9301B1EF-C394-F842-BACB-B04958D9C055}" destId="{DE1B794C-DF22-8849-AFFB-E87BDAEB6F38}" srcOrd="1" destOrd="0" parTransId="{117AFB38-A4A2-6A4D-BE31-80F45C9A0EAE}" sibTransId="{4CAA29F4-A456-8E41-800D-53953298183C}"/>
    <dgm:cxn modelId="{32590657-3306-994C-BF4C-3D3F6E1D925D}" type="presOf" srcId="{F87E5C6D-878B-1D49-BFB4-7660BA4C901D}" destId="{F02712B7-9E90-764B-9412-7CC28E096012}" srcOrd="0" destOrd="0" presId="urn:microsoft.com/office/officeart/2005/8/layout/pyramid1"/>
    <dgm:cxn modelId="{CBD6F46E-160B-4C4E-9F73-41409AE16A91}" type="presOf" srcId="{66ADDE16-AAD1-7D4E-89F6-C6739B7DE743}" destId="{135317E1-983D-994B-B168-70864EA26160}" srcOrd="0" destOrd="0" presId="urn:microsoft.com/office/officeart/2005/8/layout/pyramid1"/>
    <dgm:cxn modelId="{67C0747D-CF4F-434D-9C4D-4B4CBCA49527}" srcId="{9301B1EF-C394-F842-BACB-B04958D9C055}" destId="{A6D4F500-FF25-634A-81B6-CCB569A4F8C5}" srcOrd="2" destOrd="0" parTransId="{8170DAE4-5565-9F4A-A1B1-73DEC731C89D}" sibTransId="{71DCE328-9197-284B-BD68-907B6AFC681C}"/>
    <dgm:cxn modelId="{6916007E-F307-BF49-8A9B-4877F6428B79}" type="presOf" srcId="{2C43E80B-9BC2-2B4D-9B78-1207A01ECE42}" destId="{3EF9EAEC-C024-5644-9856-87A62FD7DA97}" srcOrd="1" destOrd="0" presId="urn:microsoft.com/office/officeart/2005/8/layout/pyramid1"/>
    <dgm:cxn modelId="{491FB77F-3D9B-E145-97E8-3A0B0918D056}" type="presOf" srcId="{34A2A42A-F494-9B41-A5A4-0D71D2F1ED43}" destId="{D6A85AEA-0B53-3144-8CE9-15B45C6B8DEF}" srcOrd="0" destOrd="0" presId="urn:microsoft.com/office/officeart/2005/8/layout/pyramid1"/>
    <dgm:cxn modelId="{C5256182-378F-2B47-836D-99BDBD2A9972}" type="presOf" srcId="{A6D4F500-FF25-634A-81B6-CCB569A4F8C5}" destId="{99AFD6AC-7A78-1740-B362-087391921C30}" srcOrd="0" destOrd="0" presId="urn:microsoft.com/office/officeart/2005/8/layout/pyramid1"/>
    <dgm:cxn modelId="{19B9B68C-9F33-4141-84BE-04842F89157E}" type="presOf" srcId="{DE1B794C-DF22-8849-AFFB-E87BDAEB6F38}" destId="{72BDB628-E559-5840-A6A9-09D3B4EA23B3}" srcOrd="0" destOrd="0" presId="urn:microsoft.com/office/officeart/2005/8/layout/pyramid1"/>
    <dgm:cxn modelId="{B56C8191-2969-E84C-B88D-E8142A7A90E2}" srcId="{9301B1EF-C394-F842-BACB-B04958D9C055}" destId="{34A2A42A-F494-9B41-A5A4-0D71D2F1ED43}" srcOrd="3" destOrd="0" parTransId="{A821C584-CA45-614C-8396-1023CF642089}" sibTransId="{A754DFF4-DDE1-EC43-993B-7041A77452E9}"/>
    <dgm:cxn modelId="{C91381A9-9C72-DD4F-ABBD-10C124B0959F}" type="presOf" srcId="{34A2A42A-F494-9B41-A5A4-0D71D2F1ED43}" destId="{B75A5712-45B3-904A-BC44-CFDA6675421D}" srcOrd="1" destOrd="0" presId="urn:microsoft.com/office/officeart/2005/8/layout/pyramid1"/>
    <dgm:cxn modelId="{83F492A9-AEBA-EA48-A487-D7B34A054870}" type="presOf" srcId="{1E464DF7-F1EF-4C41-9731-3A9E107225A6}" destId="{E5CB70E0-C6FF-504D-ACF6-F10CFEBB9DDB}" srcOrd="0" destOrd="0" presId="urn:microsoft.com/office/officeart/2005/8/layout/pyramid1"/>
    <dgm:cxn modelId="{E84F00C5-E770-9A40-A6D0-2F9765248E2B}" srcId="{9301B1EF-C394-F842-BACB-B04958D9C055}" destId="{112CCF65-DD14-9C47-B673-BF4A93718337}" srcOrd="0" destOrd="0" parTransId="{790FA1AE-08EF-8A43-B805-365625A23C96}" sibTransId="{D2B04423-4404-4D40-9F42-502CC7B69E03}"/>
    <dgm:cxn modelId="{F72A03CD-2AB0-904C-9CB8-2BFF05C4885A}" type="presOf" srcId="{112CCF65-DD14-9C47-B673-BF4A93718337}" destId="{584B7502-C5F0-504F-8A62-B25BE91EEDFC}" srcOrd="0" destOrd="0" presId="urn:microsoft.com/office/officeart/2005/8/layout/pyramid1"/>
    <dgm:cxn modelId="{5F0873CE-5F56-5D41-A66B-34F518DC1CE7}" type="presOf" srcId="{DE1B794C-DF22-8849-AFFB-E87BDAEB6F38}" destId="{CDD718D1-B012-FE45-A675-8D4599EB2B50}" srcOrd="1" destOrd="0" presId="urn:microsoft.com/office/officeart/2005/8/layout/pyramid1"/>
    <dgm:cxn modelId="{676541D9-4388-C743-8675-28537808D099}" srcId="{9301B1EF-C394-F842-BACB-B04958D9C055}" destId="{2C43E80B-9BC2-2B4D-9B78-1207A01ECE42}" srcOrd="6" destOrd="0" parTransId="{F881BE34-DEE4-2C4C-AFA2-F6048B19BC95}" sibTransId="{49EB0ABE-8EB7-0C45-8241-319A808E61CD}"/>
    <dgm:cxn modelId="{E4E851E6-E501-A544-98E3-2D826014C937}" type="presOf" srcId="{112CCF65-DD14-9C47-B673-BF4A93718337}" destId="{36A2D883-3B87-0349-9C71-4AFB2C8EB9AD}" srcOrd="1" destOrd="0" presId="urn:microsoft.com/office/officeart/2005/8/layout/pyramid1"/>
    <dgm:cxn modelId="{EC2EC7FB-7F6B-8B4C-B34A-5C9CAD0E96D5}" srcId="{9301B1EF-C394-F842-BACB-B04958D9C055}" destId="{F87E5C6D-878B-1D49-BFB4-7660BA4C901D}" srcOrd="8" destOrd="0" parTransId="{5F5A2C0E-C9CA-5447-B07E-50BE3A9EDED1}" sibTransId="{22C361E6-6AA3-7443-9A7A-32521841424C}"/>
    <dgm:cxn modelId="{291469D2-9335-E64B-8827-DDD79E3B7389}" type="presParOf" srcId="{FD6E4031-6F7C-154E-BD4F-689E2F20498C}" destId="{0EF548AB-94A0-B14C-A328-A9C16485C8F6}" srcOrd="0" destOrd="0" presId="urn:microsoft.com/office/officeart/2005/8/layout/pyramid1"/>
    <dgm:cxn modelId="{09273CC7-8BC5-7B42-87EA-E8DCA67A92B9}" type="presParOf" srcId="{0EF548AB-94A0-B14C-A328-A9C16485C8F6}" destId="{584B7502-C5F0-504F-8A62-B25BE91EEDFC}" srcOrd="0" destOrd="0" presId="urn:microsoft.com/office/officeart/2005/8/layout/pyramid1"/>
    <dgm:cxn modelId="{DDDC7378-1C52-5948-BF27-128BB00C2FE4}" type="presParOf" srcId="{0EF548AB-94A0-B14C-A328-A9C16485C8F6}" destId="{36A2D883-3B87-0349-9C71-4AFB2C8EB9AD}" srcOrd="1" destOrd="0" presId="urn:microsoft.com/office/officeart/2005/8/layout/pyramid1"/>
    <dgm:cxn modelId="{968EF807-CB5D-0940-9475-DF54BEED923F}" type="presParOf" srcId="{FD6E4031-6F7C-154E-BD4F-689E2F20498C}" destId="{B0B057C0-0674-A441-B9F0-88F2D1C5E594}" srcOrd="1" destOrd="0" presId="urn:microsoft.com/office/officeart/2005/8/layout/pyramid1"/>
    <dgm:cxn modelId="{776A0F82-4699-EB48-86FB-E82BBA89A04A}" type="presParOf" srcId="{B0B057C0-0674-A441-B9F0-88F2D1C5E594}" destId="{72BDB628-E559-5840-A6A9-09D3B4EA23B3}" srcOrd="0" destOrd="0" presId="urn:microsoft.com/office/officeart/2005/8/layout/pyramid1"/>
    <dgm:cxn modelId="{2D34C13D-2006-7143-88DC-3EC2E98A5D33}" type="presParOf" srcId="{B0B057C0-0674-A441-B9F0-88F2D1C5E594}" destId="{CDD718D1-B012-FE45-A675-8D4599EB2B50}" srcOrd="1" destOrd="0" presId="urn:microsoft.com/office/officeart/2005/8/layout/pyramid1"/>
    <dgm:cxn modelId="{8204A98A-E106-0140-A413-50492ECE3144}" type="presParOf" srcId="{FD6E4031-6F7C-154E-BD4F-689E2F20498C}" destId="{9EC199DA-EF80-F441-A1A1-C826EE267792}" srcOrd="2" destOrd="0" presId="urn:microsoft.com/office/officeart/2005/8/layout/pyramid1"/>
    <dgm:cxn modelId="{9F2992D2-FACC-D64F-BDA4-CACB09DD05DA}" type="presParOf" srcId="{9EC199DA-EF80-F441-A1A1-C826EE267792}" destId="{99AFD6AC-7A78-1740-B362-087391921C30}" srcOrd="0" destOrd="0" presId="urn:microsoft.com/office/officeart/2005/8/layout/pyramid1"/>
    <dgm:cxn modelId="{3FDA9307-6E50-504D-9CE7-D028C757CD68}" type="presParOf" srcId="{9EC199DA-EF80-F441-A1A1-C826EE267792}" destId="{ACEC6170-CEB7-274D-A0BB-F22BFF24D50F}" srcOrd="1" destOrd="0" presId="urn:microsoft.com/office/officeart/2005/8/layout/pyramid1"/>
    <dgm:cxn modelId="{D8B35573-C444-8245-8C8B-F241AC339201}" type="presParOf" srcId="{FD6E4031-6F7C-154E-BD4F-689E2F20498C}" destId="{AEE22A5C-DCB4-1341-88F5-7A93F9B38B01}" srcOrd="3" destOrd="0" presId="urn:microsoft.com/office/officeart/2005/8/layout/pyramid1"/>
    <dgm:cxn modelId="{BE9A2D8D-4A48-B043-ACD5-B5D79B0E31EE}" type="presParOf" srcId="{AEE22A5C-DCB4-1341-88F5-7A93F9B38B01}" destId="{D6A85AEA-0B53-3144-8CE9-15B45C6B8DEF}" srcOrd="0" destOrd="0" presId="urn:microsoft.com/office/officeart/2005/8/layout/pyramid1"/>
    <dgm:cxn modelId="{2458067D-87A0-7A4B-8865-A0E0BB9B3B41}" type="presParOf" srcId="{AEE22A5C-DCB4-1341-88F5-7A93F9B38B01}" destId="{B75A5712-45B3-904A-BC44-CFDA6675421D}" srcOrd="1" destOrd="0" presId="urn:microsoft.com/office/officeart/2005/8/layout/pyramid1"/>
    <dgm:cxn modelId="{B2DCDCFE-38EC-C74C-8F1B-19A9AFA058E7}" type="presParOf" srcId="{FD6E4031-6F7C-154E-BD4F-689E2F20498C}" destId="{4CE6DB29-659B-A344-82A5-76E763F90489}" srcOrd="4" destOrd="0" presId="urn:microsoft.com/office/officeart/2005/8/layout/pyramid1"/>
    <dgm:cxn modelId="{EB52DC59-1C4C-4342-B077-3AD8B6A50A8F}" type="presParOf" srcId="{4CE6DB29-659B-A344-82A5-76E763F90489}" destId="{E5CB70E0-C6FF-504D-ACF6-F10CFEBB9DDB}" srcOrd="0" destOrd="0" presId="urn:microsoft.com/office/officeart/2005/8/layout/pyramid1"/>
    <dgm:cxn modelId="{30513039-9AB8-AB4B-B760-9789B0C48F03}" type="presParOf" srcId="{4CE6DB29-659B-A344-82A5-76E763F90489}" destId="{3F30D3DE-768E-1749-BCCE-F426B384DAE0}" srcOrd="1" destOrd="0" presId="urn:microsoft.com/office/officeart/2005/8/layout/pyramid1"/>
    <dgm:cxn modelId="{B8BAC87F-6A61-FD4B-9E63-69C478419CFD}" type="presParOf" srcId="{FD6E4031-6F7C-154E-BD4F-689E2F20498C}" destId="{C3CDDEDF-9644-6C41-A763-38D725E21BAB}" srcOrd="5" destOrd="0" presId="urn:microsoft.com/office/officeart/2005/8/layout/pyramid1"/>
    <dgm:cxn modelId="{C19DCC96-055D-6240-9762-2A96AC51F834}" type="presParOf" srcId="{C3CDDEDF-9644-6C41-A763-38D725E21BAB}" destId="{135317E1-983D-994B-B168-70864EA26160}" srcOrd="0" destOrd="0" presId="urn:microsoft.com/office/officeart/2005/8/layout/pyramid1"/>
    <dgm:cxn modelId="{B266D693-5EF1-AD49-8B48-16D7D5E670D8}" type="presParOf" srcId="{C3CDDEDF-9644-6C41-A763-38D725E21BAB}" destId="{D31C490A-34D1-534F-AEC3-649EE721D029}" srcOrd="1" destOrd="0" presId="urn:microsoft.com/office/officeart/2005/8/layout/pyramid1"/>
    <dgm:cxn modelId="{396EED2A-F14F-5D40-A029-BC038C14933B}" type="presParOf" srcId="{FD6E4031-6F7C-154E-BD4F-689E2F20498C}" destId="{FF79E264-9AD9-804F-BE6A-F3F64BF9FE74}" srcOrd="6" destOrd="0" presId="urn:microsoft.com/office/officeart/2005/8/layout/pyramid1"/>
    <dgm:cxn modelId="{2A799B84-ABDA-EB43-85AE-88B3E20B5006}" type="presParOf" srcId="{FF79E264-9AD9-804F-BE6A-F3F64BF9FE74}" destId="{0C7E52F1-6C39-B948-9490-FAB5DE853FBD}" srcOrd="0" destOrd="0" presId="urn:microsoft.com/office/officeart/2005/8/layout/pyramid1"/>
    <dgm:cxn modelId="{58E3C289-9BF8-044D-A6E0-58EBB4970FF2}" type="presParOf" srcId="{FF79E264-9AD9-804F-BE6A-F3F64BF9FE74}" destId="{3EF9EAEC-C024-5644-9856-87A62FD7DA97}" srcOrd="1" destOrd="0" presId="urn:microsoft.com/office/officeart/2005/8/layout/pyramid1"/>
    <dgm:cxn modelId="{A4C1B565-1145-3D43-B7CD-8260FB585C35}" type="presParOf" srcId="{FD6E4031-6F7C-154E-BD4F-689E2F20498C}" destId="{5916E98D-5CD5-BD49-A5A9-41214AA1BC32}" srcOrd="7" destOrd="0" presId="urn:microsoft.com/office/officeart/2005/8/layout/pyramid1"/>
    <dgm:cxn modelId="{A68815BE-784E-844C-B897-404B552D859E}" type="presParOf" srcId="{5916E98D-5CD5-BD49-A5A9-41214AA1BC32}" destId="{A2841288-21BE-4D4F-B374-063E4BCFC62B}" srcOrd="0" destOrd="0" presId="urn:microsoft.com/office/officeart/2005/8/layout/pyramid1"/>
    <dgm:cxn modelId="{3DCCD110-9088-0849-91B9-273F7A4E309E}" type="presParOf" srcId="{5916E98D-5CD5-BD49-A5A9-41214AA1BC32}" destId="{85BF5A1C-B944-4B4D-999B-38065D91846A}" srcOrd="1" destOrd="0" presId="urn:microsoft.com/office/officeart/2005/8/layout/pyramid1"/>
    <dgm:cxn modelId="{1F325846-3F6D-4F40-9426-93E55810B44E}" type="presParOf" srcId="{FD6E4031-6F7C-154E-BD4F-689E2F20498C}" destId="{5D02F342-A72B-1841-9573-7438B068CAE4}" srcOrd="8" destOrd="0" presId="urn:microsoft.com/office/officeart/2005/8/layout/pyramid1"/>
    <dgm:cxn modelId="{580F3A98-E9EF-FF47-9BF7-35E3967EC0FD}" type="presParOf" srcId="{5D02F342-A72B-1841-9573-7438B068CAE4}" destId="{F02712B7-9E90-764B-9412-7CC28E096012}" srcOrd="0" destOrd="0" presId="urn:microsoft.com/office/officeart/2005/8/layout/pyramid1"/>
    <dgm:cxn modelId="{069B6E26-AF5C-084A-BB5A-02B59566A5C5}" type="presParOf" srcId="{5D02F342-A72B-1841-9573-7438B068CAE4}" destId="{7652C3B3-7F0E-2840-8C82-4BF86F9418D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AEC86-2926-48F9-88A6-B024E924450F}">
      <dsp:nvSpPr>
        <dsp:cNvPr id="0" name=""/>
        <dsp:cNvSpPr/>
      </dsp:nvSpPr>
      <dsp:spPr>
        <a:xfrm>
          <a:off x="3780419" y="1182379"/>
          <a:ext cx="1076655" cy="1001356"/>
        </a:xfrm>
        <a:custGeom>
          <a:avLst/>
          <a:gdLst/>
          <a:ahLst/>
          <a:cxnLst/>
          <a:rect l="0" t="0" r="0" b="0"/>
          <a:pathLst>
            <a:path>
              <a:moveTo>
                <a:pt x="0" y="0"/>
              </a:moveTo>
              <a:lnTo>
                <a:pt x="1076655" y="100135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CBD19A-CCEF-42B2-8456-C8AE5C61BA7E}">
      <dsp:nvSpPr>
        <dsp:cNvPr id="0" name=""/>
        <dsp:cNvSpPr/>
      </dsp:nvSpPr>
      <dsp:spPr>
        <a:xfrm>
          <a:off x="3780419" y="1182379"/>
          <a:ext cx="2674674" cy="2033636"/>
        </a:xfrm>
        <a:custGeom>
          <a:avLst/>
          <a:gdLst/>
          <a:ahLst/>
          <a:cxnLst/>
          <a:rect l="0" t="0" r="0" b="0"/>
          <a:pathLst>
            <a:path>
              <a:moveTo>
                <a:pt x="0" y="0"/>
              </a:moveTo>
              <a:lnTo>
                <a:pt x="0" y="1801536"/>
              </a:lnTo>
              <a:lnTo>
                <a:pt x="2674674" y="1801536"/>
              </a:lnTo>
              <a:lnTo>
                <a:pt x="2674674" y="203363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530DC7-7FFB-4A6D-8686-08F8276911C5}">
      <dsp:nvSpPr>
        <dsp:cNvPr id="0" name=""/>
        <dsp:cNvSpPr/>
      </dsp:nvSpPr>
      <dsp:spPr>
        <a:xfrm>
          <a:off x="3734699" y="1182379"/>
          <a:ext cx="91440" cy="2033636"/>
        </a:xfrm>
        <a:custGeom>
          <a:avLst/>
          <a:gdLst/>
          <a:ahLst/>
          <a:cxnLst/>
          <a:rect l="0" t="0" r="0" b="0"/>
          <a:pathLst>
            <a:path>
              <a:moveTo>
                <a:pt x="45720" y="0"/>
              </a:moveTo>
              <a:lnTo>
                <a:pt x="45720" y="203363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E50F7C-3556-4CED-9FBC-28E9DBA39E2F}">
      <dsp:nvSpPr>
        <dsp:cNvPr id="0" name=""/>
        <dsp:cNvSpPr/>
      </dsp:nvSpPr>
      <dsp:spPr>
        <a:xfrm>
          <a:off x="1105745" y="1182379"/>
          <a:ext cx="2674674" cy="2033636"/>
        </a:xfrm>
        <a:custGeom>
          <a:avLst/>
          <a:gdLst/>
          <a:ahLst/>
          <a:cxnLst/>
          <a:rect l="0" t="0" r="0" b="0"/>
          <a:pathLst>
            <a:path>
              <a:moveTo>
                <a:pt x="2674674" y="0"/>
              </a:moveTo>
              <a:lnTo>
                <a:pt x="2674674" y="1801536"/>
              </a:lnTo>
              <a:lnTo>
                <a:pt x="0" y="1801536"/>
              </a:lnTo>
              <a:lnTo>
                <a:pt x="0" y="203363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5F1ABA-EBF8-415F-8722-255F58572F04}">
      <dsp:nvSpPr>
        <dsp:cNvPr id="0" name=""/>
        <dsp:cNvSpPr/>
      </dsp:nvSpPr>
      <dsp:spPr>
        <a:xfrm>
          <a:off x="1368150" y="77142"/>
          <a:ext cx="4824538" cy="110523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MX" sz="2500" kern="1200" dirty="0">
              <a:solidFill>
                <a:schemeClr val="tx1"/>
              </a:solidFill>
            </a:rPr>
            <a:t>Prevención del consumo de sustancias basado en la comunicación</a:t>
          </a:r>
          <a:endParaRPr lang="en-US" sz="2500" kern="1200" dirty="0">
            <a:solidFill>
              <a:schemeClr val="tx1"/>
            </a:solidFill>
          </a:endParaRPr>
        </a:p>
      </dsp:txBody>
      <dsp:txXfrm>
        <a:off x="1368150" y="77142"/>
        <a:ext cx="4824538" cy="1105237"/>
      </dsp:txXfrm>
    </dsp:sp>
    <dsp:sp modelId="{0DF4BC9D-024F-4778-81EA-DF9DFEB8C1B4}">
      <dsp:nvSpPr>
        <dsp:cNvPr id="0" name=""/>
        <dsp:cNvSpPr/>
      </dsp:nvSpPr>
      <dsp:spPr>
        <a:xfrm>
          <a:off x="507" y="3216016"/>
          <a:ext cx="2210474" cy="110523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MX" sz="2500" kern="1200" dirty="0">
              <a:solidFill>
                <a:schemeClr val="tx1"/>
              </a:solidFill>
            </a:rPr>
            <a:t>Seguidor de opinión A</a:t>
          </a:r>
          <a:endParaRPr lang="en-US" sz="2500" kern="1200" dirty="0">
            <a:solidFill>
              <a:schemeClr val="tx1"/>
            </a:solidFill>
          </a:endParaRPr>
        </a:p>
      </dsp:txBody>
      <dsp:txXfrm>
        <a:off x="507" y="3216016"/>
        <a:ext cx="2210474" cy="1105237"/>
      </dsp:txXfrm>
    </dsp:sp>
    <dsp:sp modelId="{6439DFDB-C82B-4470-8E6B-9A8E0E685F2C}">
      <dsp:nvSpPr>
        <dsp:cNvPr id="0" name=""/>
        <dsp:cNvSpPr/>
      </dsp:nvSpPr>
      <dsp:spPr>
        <a:xfrm>
          <a:off x="2675182" y="3216016"/>
          <a:ext cx="2210474" cy="110523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MX" sz="2500" kern="1200" dirty="0">
              <a:solidFill>
                <a:schemeClr val="tx1"/>
              </a:solidFill>
            </a:rPr>
            <a:t>Seguidor de opinión B</a:t>
          </a:r>
          <a:endParaRPr lang="en-US" sz="2500" kern="1200" dirty="0">
            <a:solidFill>
              <a:schemeClr val="tx1"/>
            </a:solidFill>
          </a:endParaRPr>
        </a:p>
      </dsp:txBody>
      <dsp:txXfrm>
        <a:off x="2675182" y="3216016"/>
        <a:ext cx="2210474" cy="1105237"/>
      </dsp:txXfrm>
    </dsp:sp>
    <dsp:sp modelId="{F744C5C1-FD3F-4BE0-8A34-1EA770C12176}">
      <dsp:nvSpPr>
        <dsp:cNvPr id="0" name=""/>
        <dsp:cNvSpPr/>
      </dsp:nvSpPr>
      <dsp:spPr>
        <a:xfrm>
          <a:off x="5349856" y="3216016"/>
          <a:ext cx="2210474" cy="1105237"/>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MX" sz="2500" kern="1200" dirty="0">
              <a:solidFill>
                <a:schemeClr val="tx1"/>
              </a:solidFill>
            </a:rPr>
            <a:t>Seguidor de opinión C</a:t>
          </a:r>
          <a:endParaRPr lang="en-US" sz="2500" kern="1200" dirty="0">
            <a:solidFill>
              <a:schemeClr val="tx1"/>
            </a:solidFill>
          </a:endParaRPr>
        </a:p>
      </dsp:txBody>
      <dsp:txXfrm>
        <a:off x="5349856" y="3216016"/>
        <a:ext cx="2210474" cy="1105237"/>
      </dsp:txXfrm>
    </dsp:sp>
    <dsp:sp modelId="{9B3A38B6-0CCA-49ED-B4DD-0A8C369EE0EA}">
      <dsp:nvSpPr>
        <dsp:cNvPr id="0" name=""/>
        <dsp:cNvSpPr/>
      </dsp:nvSpPr>
      <dsp:spPr>
        <a:xfrm>
          <a:off x="2646600" y="1631117"/>
          <a:ext cx="2210474" cy="1105237"/>
        </a:xfrm>
        <a:prstGeom prst="rect">
          <a:avLst/>
        </a:prstGeom>
        <a:solidFill>
          <a:srgbClr val="92D050"/>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Líder de opinión</a:t>
          </a:r>
        </a:p>
      </dsp:txBody>
      <dsp:txXfrm>
        <a:off x="2646600" y="1631117"/>
        <a:ext cx="2210474" cy="11052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B7502-C5F0-504F-8A62-B25BE91EEDFC}">
      <dsp:nvSpPr>
        <dsp:cNvPr id="0" name=""/>
        <dsp:cNvSpPr/>
      </dsp:nvSpPr>
      <dsp:spPr>
        <a:xfrm>
          <a:off x="3374700" y="0"/>
          <a:ext cx="843675" cy="461969"/>
        </a:xfrm>
        <a:prstGeom prst="trapezoid">
          <a:avLst>
            <a:gd name="adj" fmla="val 91313"/>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s-MX" sz="1500" kern="1200" dirty="0">
            <a:latin typeface="Century Gothic" panose="020B0502020202020204" pitchFamily="34" charset="0"/>
          </a:endParaRPr>
        </a:p>
      </dsp:txBody>
      <dsp:txXfrm>
        <a:off x="3374700" y="0"/>
        <a:ext cx="843675" cy="461969"/>
      </dsp:txXfrm>
    </dsp:sp>
    <dsp:sp modelId="{72BDB628-E559-5840-A6A9-09D3B4EA23B3}">
      <dsp:nvSpPr>
        <dsp:cNvPr id="0" name=""/>
        <dsp:cNvSpPr/>
      </dsp:nvSpPr>
      <dsp:spPr>
        <a:xfrm>
          <a:off x="2952862" y="461969"/>
          <a:ext cx="1687350" cy="461969"/>
        </a:xfrm>
        <a:prstGeom prst="trapezoid">
          <a:avLst>
            <a:gd name="adj" fmla="val 91313"/>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s-MX" sz="1500" kern="1200" dirty="0">
            <a:latin typeface="Century Gothic" panose="020B0502020202020204" pitchFamily="34" charset="0"/>
          </a:endParaRPr>
        </a:p>
      </dsp:txBody>
      <dsp:txXfrm>
        <a:off x="3248149" y="461969"/>
        <a:ext cx="1096777" cy="461969"/>
      </dsp:txXfrm>
    </dsp:sp>
    <dsp:sp modelId="{99AFD6AC-7A78-1740-B362-087391921C30}">
      <dsp:nvSpPr>
        <dsp:cNvPr id="0" name=""/>
        <dsp:cNvSpPr/>
      </dsp:nvSpPr>
      <dsp:spPr>
        <a:xfrm>
          <a:off x="2531025" y="923939"/>
          <a:ext cx="2531025" cy="461969"/>
        </a:xfrm>
        <a:prstGeom prst="trapezoid">
          <a:avLst>
            <a:gd name="adj" fmla="val 91313"/>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s-MX" sz="1500" kern="1200" dirty="0">
            <a:latin typeface="Century Gothic" panose="020B0502020202020204" pitchFamily="34" charset="0"/>
          </a:endParaRPr>
        </a:p>
      </dsp:txBody>
      <dsp:txXfrm>
        <a:off x="2973954" y="923939"/>
        <a:ext cx="1645166" cy="461969"/>
      </dsp:txXfrm>
    </dsp:sp>
    <dsp:sp modelId="{D6A85AEA-0B53-3144-8CE9-15B45C6B8DEF}">
      <dsp:nvSpPr>
        <dsp:cNvPr id="0" name=""/>
        <dsp:cNvSpPr/>
      </dsp:nvSpPr>
      <dsp:spPr>
        <a:xfrm>
          <a:off x="2109187" y="1385909"/>
          <a:ext cx="3374700" cy="461969"/>
        </a:xfrm>
        <a:prstGeom prst="trapezoid">
          <a:avLst>
            <a:gd name="adj" fmla="val 91313"/>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MX" sz="1500" kern="1200" dirty="0">
              <a:latin typeface="Century Gothic" panose="020B0502020202020204" pitchFamily="34" charset="0"/>
            </a:rPr>
            <a:t>Estudio de </a:t>
          </a:r>
          <a:r>
            <a:rPr lang="es-MX" sz="1500" b="1" kern="1200" dirty="0">
              <a:latin typeface="Century Gothic" panose="020B0502020202020204" pitchFamily="34" charset="0"/>
            </a:rPr>
            <a:t>cohorte</a:t>
          </a:r>
        </a:p>
      </dsp:txBody>
      <dsp:txXfrm>
        <a:off x="2699760" y="1385909"/>
        <a:ext cx="2193555" cy="461969"/>
      </dsp:txXfrm>
    </dsp:sp>
    <dsp:sp modelId="{E5CB70E0-C6FF-504D-ACF6-F10CFEBB9DDB}">
      <dsp:nvSpPr>
        <dsp:cNvPr id="0" name=""/>
        <dsp:cNvSpPr/>
      </dsp:nvSpPr>
      <dsp:spPr>
        <a:xfrm>
          <a:off x="1687350" y="1847878"/>
          <a:ext cx="4218375" cy="461969"/>
        </a:xfrm>
        <a:prstGeom prst="trapezoid">
          <a:avLst>
            <a:gd name="adj" fmla="val 91313"/>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MX" sz="1500" kern="1200" dirty="0">
              <a:latin typeface="Century Gothic" panose="020B0502020202020204" pitchFamily="34" charset="0"/>
            </a:rPr>
            <a:t>Estudios de </a:t>
          </a:r>
          <a:r>
            <a:rPr lang="es-MX" sz="1500" b="1" kern="1200" dirty="0">
              <a:latin typeface="Century Gothic" panose="020B0502020202020204" pitchFamily="34" charset="0"/>
            </a:rPr>
            <a:t>Casos y Controles</a:t>
          </a:r>
        </a:p>
      </dsp:txBody>
      <dsp:txXfrm>
        <a:off x="2425565" y="1847878"/>
        <a:ext cx="2741944" cy="461969"/>
      </dsp:txXfrm>
    </dsp:sp>
    <dsp:sp modelId="{135317E1-983D-994B-B168-70864EA26160}">
      <dsp:nvSpPr>
        <dsp:cNvPr id="0" name=""/>
        <dsp:cNvSpPr/>
      </dsp:nvSpPr>
      <dsp:spPr>
        <a:xfrm>
          <a:off x="1265512" y="2309848"/>
          <a:ext cx="5062050" cy="461969"/>
        </a:xfrm>
        <a:prstGeom prst="trapezoid">
          <a:avLst>
            <a:gd name="adj" fmla="val 91313"/>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MX" sz="1500" kern="1200" dirty="0">
              <a:latin typeface="Century Gothic" panose="020B0502020202020204" pitchFamily="34" charset="0"/>
            </a:rPr>
            <a:t>Estudios </a:t>
          </a:r>
          <a:r>
            <a:rPr lang="es-MX" sz="1500" b="1" kern="1200" dirty="0">
              <a:latin typeface="Century Gothic" panose="020B0502020202020204" pitchFamily="34" charset="0"/>
            </a:rPr>
            <a:t>transversales</a:t>
          </a:r>
        </a:p>
      </dsp:txBody>
      <dsp:txXfrm>
        <a:off x="2151371" y="2309848"/>
        <a:ext cx="3290332" cy="461969"/>
      </dsp:txXfrm>
    </dsp:sp>
    <dsp:sp modelId="{0C7E52F1-6C39-B948-9490-FAB5DE853FBD}">
      <dsp:nvSpPr>
        <dsp:cNvPr id="0" name=""/>
        <dsp:cNvSpPr/>
      </dsp:nvSpPr>
      <dsp:spPr>
        <a:xfrm>
          <a:off x="843675" y="2771817"/>
          <a:ext cx="5905725" cy="461969"/>
        </a:xfrm>
        <a:prstGeom prst="trapezoid">
          <a:avLst>
            <a:gd name="adj" fmla="val 91313"/>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MX" sz="1500" kern="1200" dirty="0">
              <a:latin typeface="Century Gothic" panose="020B0502020202020204" pitchFamily="34" charset="0"/>
            </a:rPr>
            <a:t>Reporte de </a:t>
          </a:r>
          <a:r>
            <a:rPr lang="es-MX" sz="1500" b="1" kern="1200" dirty="0">
              <a:latin typeface="Century Gothic" panose="020B0502020202020204" pitchFamily="34" charset="0"/>
            </a:rPr>
            <a:t>series de casos</a:t>
          </a:r>
        </a:p>
      </dsp:txBody>
      <dsp:txXfrm>
        <a:off x="1877177" y="2771817"/>
        <a:ext cx="3838721" cy="461969"/>
      </dsp:txXfrm>
    </dsp:sp>
    <dsp:sp modelId="{A2841288-21BE-4D4F-B374-063E4BCFC62B}">
      <dsp:nvSpPr>
        <dsp:cNvPr id="0" name=""/>
        <dsp:cNvSpPr/>
      </dsp:nvSpPr>
      <dsp:spPr>
        <a:xfrm>
          <a:off x="421837" y="3233787"/>
          <a:ext cx="6749400" cy="461969"/>
        </a:xfrm>
        <a:prstGeom prst="trapezoid">
          <a:avLst>
            <a:gd name="adj" fmla="val 91313"/>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MX" sz="1500" b="0" kern="1200" dirty="0">
              <a:latin typeface="Century Gothic" panose="020B0502020202020204" pitchFamily="34" charset="0"/>
            </a:rPr>
            <a:t>Reporte de </a:t>
          </a:r>
          <a:r>
            <a:rPr lang="es-MX" sz="1500" b="1" kern="1200" dirty="0">
              <a:latin typeface="Century Gothic" panose="020B0502020202020204" pitchFamily="34" charset="0"/>
            </a:rPr>
            <a:t>un caso</a:t>
          </a:r>
        </a:p>
      </dsp:txBody>
      <dsp:txXfrm>
        <a:off x="1602982" y="3233787"/>
        <a:ext cx="4387110" cy="461969"/>
      </dsp:txXfrm>
    </dsp:sp>
    <dsp:sp modelId="{F02712B7-9E90-764B-9412-7CC28E096012}">
      <dsp:nvSpPr>
        <dsp:cNvPr id="0" name=""/>
        <dsp:cNvSpPr/>
      </dsp:nvSpPr>
      <dsp:spPr>
        <a:xfrm>
          <a:off x="0" y="3695757"/>
          <a:ext cx="7593076" cy="461969"/>
        </a:xfrm>
        <a:prstGeom prst="trapezoid">
          <a:avLst>
            <a:gd name="adj" fmla="val 91313"/>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MX" sz="1500" b="1" kern="1200" dirty="0">
              <a:latin typeface="Century Gothic" panose="020B0502020202020204" pitchFamily="34" charset="0"/>
            </a:rPr>
            <a:t>Opinión </a:t>
          </a:r>
          <a:r>
            <a:rPr lang="es-MX" sz="1500" b="0" kern="1200" dirty="0">
              <a:latin typeface="Century Gothic" panose="020B0502020202020204" pitchFamily="34" charset="0"/>
            </a:rPr>
            <a:t>de expertos</a:t>
          </a:r>
        </a:p>
      </dsp:txBody>
      <dsp:txXfrm>
        <a:off x="1328788" y="3695757"/>
        <a:ext cx="4935499" cy="46196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7AED18-D057-4B23-B6D2-4E011C8A6DD9}" type="datetimeFigureOut">
              <a:rPr lang="en-US" smtClean="0"/>
              <a:t>5/15/24</a:t>
            </a:fld>
            <a:endParaRPr lang="en-US"/>
          </a:p>
        </p:txBody>
      </p:sp>
      <p:sp>
        <p:nvSpPr>
          <p:cNvPr id="4" name="3 Marcador de imagen de diapositiva"/>
          <p:cNvSpPr>
            <a:spLocks noGrp="1" noRot="1" noChangeAspect="1"/>
          </p:cNvSpPr>
          <p:nvPr>
            <p:ph type="sldImg" idx="2"/>
          </p:nvPr>
        </p:nvSpPr>
        <p:spPr>
          <a:xfrm>
            <a:off x="-68263" y="685800"/>
            <a:ext cx="6994526"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7013C8-8051-43CD-9B9A-4E499DD07824}" type="slidenum">
              <a:rPr lang="en-US" smtClean="0"/>
              <a:t>‹Nº›</a:t>
            </a:fld>
            <a:endParaRPr lang="en-US"/>
          </a:p>
        </p:txBody>
      </p:sp>
    </p:spTree>
    <p:extLst>
      <p:ext uri="{BB962C8B-B14F-4D97-AF65-F5344CB8AC3E}">
        <p14:creationId xmlns:p14="http://schemas.microsoft.com/office/powerpoint/2010/main" val="347710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263" y="685800"/>
            <a:ext cx="6994526"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540FC351-1F82-7940-844F-31B3701A4AF9}"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3243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Economía y alcance: Una buena campaña en los medios de comunicación puede llegar a un público masivo con un gasto mínimo: el coste por persona alcanzada en una campaña suele ser extremadamente bajo.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Capacidad de selección: Una campaña puede programarse y emitirse de forma que se llegue con mayor eficacia al grupo que más necesita el material de prevención (por ejemplo, adolescentes jóvenes, camioneros, amas de casa).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Respuesta rápida: Se puede crear rápidamente un mensaje de prevención para hacer frente a un problema de rápida aparición, por ejemplo, una nueva droga que está causando estragos en la comunidad.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Entretenimiento: Si se hace correctamente, los medios de comunicación pueden entretener sin dejar de transmitir su mensaje de prevención.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Influir en los líderes de opinión: Los medios de comunicación pueden desempeñar un</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indent="-171450">
              <a:buFontTx/>
              <a:buChar char="-"/>
            </a:pPr>
            <a:r>
              <a:rPr lang="es-MX" dirty="0"/>
              <a:t>¿Qué pruebas existen a favor de las campañas en los medios de comunicación? Los desarrolladores de las Normas Internacionales encontraron varias revisiones de la literatura de investigación sobre la eficacia de las campañas en los medios de comunicación. Los resultados más sólidos procedían de los estudios que examinaban el consumo de tabaco; sin embargo, no había resultados similares para el alcohol u otras sustancias. </a:t>
            </a:r>
          </a:p>
          <a:p>
            <a:pPr marL="0" indent="0">
              <a:buFontTx/>
              <a:buNone/>
            </a:pPr>
            <a:r>
              <a:rPr lang="es-MX" dirty="0"/>
              <a:t> </a:t>
            </a:r>
          </a:p>
          <a:p>
            <a:pPr marL="171450" indent="-171450">
              <a:buFontTx/>
              <a:buChar char="-"/>
            </a:pPr>
            <a:r>
              <a:rPr lang="es-MX" dirty="0"/>
              <a:t>Las razones de esta falta de pruebas se basan principalmente en los retos que plantea la realización de evaluaciones rigurosas de las campañas en los medios de comunicación. Un hecho importante que hay que tener en cuenta es que la investigación sobre el tema de la persuasión, y cómo se relaciona con la influencia sobre diversos tipos de comportamientos, ha estado en curso durante los últimos 50 años. Existen conocimientos empíricos sobre las mejores formas de persuadir y sobre cómo elaborar mensajes persuasivos que puedan influir eficazmente en las actitudes y los comportamientos.</a:t>
            </a:r>
          </a:p>
          <a:p>
            <a:pPr marL="171450" indent="-171450">
              <a:buFontTx/>
              <a:buChar char="-"/>
            </a:pPr>
            <a:endParaRPr lang="es-MX" dirty="0"/>
          </a:p>
          <a:p>
            <a:pPr marL="171450" indent="-171450">
              <a:buFontTx/>
              <a:buChar char="-"/>
            </a:pPr>
            <a:r>
              <a:rPr lang="es-MX" dirty="0"/>
              <a:t>Pero, por desgracia, muchas campañas mediáticas no utilizan esta información sobre métodos persuasivos eficaces. En su lugar, se basan en ideas preconcebidas que carecen de base empírica.</a:t>
            </a:r>
          </a:p>
          <a:p>
            <a:pPr marL="171450" indent="-171450">
              <a:buFontTx/>
              <a:buChar char="-"/>
            </a:pPr>
            <a:r>
              <a:rPr lang="es-MX" dirty="0"/>
              <a:t>Las campañas en los medios de comunicación no son para alertar sobre las drogas, sino para informar sobre lo que estamos haciendo (mensaje positivo) y por qué.</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indent="-171450">
              <a:buFontTx/>
              <a:buChar char="-"/>
            </a:pPr>
            <a:r>
              <a:rPr lang="es-MX" dirty="0"/>
              <a:t>La gran mayoría de las campañas en los medios de comunicación no miden los resultados relevantes (cómo ha cambiado mi intención de consumo), sino sólo el alcance, el recuerdo, las visitas, etc.</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685800"/>
            <a:ext cx="6994526" cy="3429000"/>
          </a:xfrm>
        </p:spPr>
      </p:sp>
      <p:sp>
        <p:nvSpPr>
          <p:cNvPr id="3" name="Notes Placeholder 2"/>
          <p:cNvSpPr>
            <a:spLocks noGrp="1"/>
          </p:cNvSpPr>
          <p:nvPr>
            <p:ph type="body" idx="1"/>
          </p:nvPr>
        </p:nvSpPr>
        <p:spPr/>
        <p:txBody>
          <a:bodyPr/>
          <a:lstStyle/>
          <a:p>
            <a:pPr marL="171450" indent="-171450">
              <a:buFontTx/>
              <a:buChar char="-"/>
            </a:pPr>
            <a:r>
              <a:rPr lang="es-MX" dirty="0"/>
              <a:t>El modelo de flujo en dos pasos significa que no tiene por qué centrar su estrategia persuasiva únicamente en el público final. Un principio importante es que te centres en los líderes de opinión, que luego difunden sutilmente tu mensaje y podrían establecerlo como "todo el mundo sabe que...". Lo que la mayoría de la gente olvida es que los líderes de opinión no son necesariamente </a:t>
            </a:r>
            <a:r>
              <a:rPr lang="es-MX" dirty="0" err="1"/>
              <a:t>YouTubers</a:t>
            </a:r>
            <a:r>
              <a:rPr lang="es-MX" dirty="0"/>
              <a:t> o </a:t>
            </a:r>
            <a:r>
              <a:rPr lang="es-MX" dirty="0" err="1"/>
              <a:t>influencers</a:t>
            </a:r>
            <a:r>
              <a:rPr lang="es-MX" dirty="0"/>
              <a:t> de las redes sociales (por sí solos): en el caso de la adolescencia, en primer lugar hay que tener en cuenta a los PADRES, que tienen una mayor influencia que la mera transmisión de información.</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Las siguientes diapositivas se refieren a los principales temas introducidos en la lección 10.</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**Diagrama elaborado por: José Luis Benítez (ISSUP México). Cohorte 5. 2024.</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s-MX"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He aquí la terminología de los términos clave en el campo de la evaluación y la evidencia.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Y también la jerarquía de lo que más cuenta.</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Se presenta un buen resumen de los diferentes términos con los que se habrá topado, y lo que significan realmente en un marco basado en la ciencia de hasta qué punto confiamos en la eficacia real (o no) de una intervención o enfoque.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Para usted es importante saber, por ejemplo, qué significan realmente "mejor práctica" y "prometedor". Tanto en la punta de la flecha de la izquierda como en la de la derecha hay intervenciones con evaluaciones de buena calidad que muestran daños claros, ineficacia o beneficios.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La gran mayoría de lo que se hace realmente en prevención es del campo amarillo. Esto supone un peligro potencial, ya que se pueden hacer o propagar muchas cosas que de alguna manera son consideradas "buenas" por algunas personas o grupos de interés.</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indent="-171450">
              <a:buFontTx/>
              <a:buChar char="-"/>
            </a:pPr>
            <a:r>
              <a:rPr lang="es-MX" dirty="0"/>
              <a:t>Como facilitador, usted no está destinado a formar facilitadores, por lo que esta diapositiva debe modificarse de acuerdo con las disposiciones de su país.</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indent="-171450">
              <a:buFontTx/>
              <a:buChar char="-"/>
            </a:pPr>
            <a:r>
              <a:rPr lang="es-MX" dirty="0"/>
              <a:t>Como facilitador, usted no está destinado a formar facilitadores, por lo que esta diapositiva debe modificarse de acuerdo con las disposiciones de su país.</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731088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685800"/>
            <a:ext cx="6994526" cy="3429000"/>
          </a:xfrm>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263" y="685800"/>
            <a:ext cx="6994526"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40FC351-1F82-7940-844F-31B3701A4AF9}" type="slidenum">
              <a:rPr lang="en-US" smtClean="0"/>
              <a:t>20</a:t>
            </a:fld>
            <a:endParaRPr lang="en-US"/>
          </a:p>
        </p:txBody>
      </p:sp>
    </p:spTree>
    <p:extLst>
      <p:ext uri="{BB962C8B-B14F-4D97-AF65-F5344CB8AC3E}">
        <p14:creationId xmlns:p14="http://schemas.microsoft.com/office/powerpoint/2010/main" val="4130148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13985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indent="-171450">
              <a:buFontTx/>
              <a:buChar char="-"/>
            </a:pPr>
            <a:r>
              <a:rPr lang="es-MX" dirty="0"/>
              <a:t>Mostrar los temas de la Lección 9</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Recuerde los objetivos para ayudar a los participantes a volver a conectar con el curso.</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indent="-171450">
              <a:buFontTx/>
              <a:buChar char="-"/>
            </a:pPr>
            <a:r>
              <a:rPr lang="es-MX" dirty="0"/>
              <a:t>Mostrar los 10 temas de la lección</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Recuerde los objetivos para ayudar a los participantes a volver a conectar con el curso.</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Deje que los participantes trabajen en 4 grupos pequeños durante 20 minutos. Pídales que compartan sus dudas y ofrezcan respuestas.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Invite a cada grupo a nombrar un portavoz que se referirá al pleno.</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559684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143000"/>
            <a:ext cx="629285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s-MX" sz="1200" b="0" i="0" u="none" strike="noStrike" kern="1200" cap="none" spc="0" normalizeH="0" baseline="0" noProof="0" dirty="0">
                <a:ln>
                  <a:noFill/>
                </a:ln>
                <a:solidFill>
                  <a:prstClr val="black"/>
                </a:solidFill>
                <a:effectLst/>
                <a:uLnTx/>
                <a:uFillTx/>
                <a:latin typeface="+mn-lt"/>
                <a:ea typeface="+mn-ea"/>
                <a:cs typeface="+mn-cs"/>
              </a:rPr>
              <a:t>Las siguientes diapositivas se refieren a los principales temas introducidos en la lección 9.</a:t>
            </a:r>
            <a:endParaRPr lang="en-US" dirty="0"/>
          </a:p>
        </p:txBody>
      </p:sp>
      <p:sp>
        <p:nvSpPr>
          <p:cNvPr id="4" name="Slide Number Placeholder 3"/>
          <p:cNvSpPr>
            <a:spLocks noGrp="1"/>
          </p:cNvSpPr>
          <p:nvPr>
            <p:ph type="sldNum" sz="quarter" idx="5"/>
          </p:nvPr>
        </p:nvSpPr>
        <p:spPr/>
        <p:txBody>
          <a:bodyPr/>
          <a:lstStyle/>
          <a:p>
            <a:fld id="{540FC351-1F82-7940-844F-31B3701A4AF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371827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049299" y="2130452"/>
            <a:ext cx="11892042"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2098599" y="3886200"/>
            <a:ext cx="979344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p>
            <a:fld id="{A5AC772F-83BB-4935-8923-4A168A36B7B9}" type="datetimeFigureOut">
              <a:rPr lang="en-US" smtClean="0"/>
              <a:t>5/15/24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DC351E7-8E94-4C34-99B7-1E69BCFF7DA3}" type="slidenum">
              <a:rPr lang="en-US" smtClean="0"/>
              <a:t>‹Nº›</a:t>
            </a:fld>
            <a:endParaRPr lang="en-US"/>
          </a:p>
        </p:txBody>
      </p:sp>
    </p:spTree>
    <p:extLst>
      <p:ext uri="{BB962C8B-B14F-4D97-AF65-F5344CB8AC3E}">
        <p14:creationId xmlns:p14="http://schemas.microsoft.com/office/powerpoint/2010/main" val="2830360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A5AC772F-83BB-4935-8923-4A168A36B7B9}" type="datetimeFigureOut">
              <a:rPr lang="en-US" smtClean="0"/>
              <a:t>5/15/24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DC351E7-8E94-4C34-99B7-1E69BCFF7DA3}" type="slidenum">
              <a:rPr lang="en-US" smtClean="0"/>
              <a:t>‹Nº›</a:t>
            </a:fld>
            <a:endParaRPr lang="en-US"/>
          </a:p>
        </p:txBody>
      </p:sp>
    </p:spTree>
    <p:extLst>
      <p:ext uri="{BB962C8B-B14F-4D97-AF65-F5344CB8AC3E}">
        <p14:creationId xmlns:p14="http://schemas.microsoft.com/office/powerpoint/2010/main" val="1748309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0143212" y="274665"/>
            <a:ext cx="3147894"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699535" y="274665"/>
            <a:ext cx="9210504"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A5AC772F-83BB-4935-8923-4A168A36B7B9}" type="datetimeFigureOut">
              <a:rPr lang="en-US" smtClean="0"/>
              <a:t>5/15/24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DC351E7-8E94-4C34-99B7-1E69BCFF7DA3}" type="slidenum">
              <a:rPr lang="en-US" smtClean="0"/>
              <a:t>‹Nº›</a:t>
            </a:fld>
            <a:endParaRPr lang="en-US"/>
          </a:p>
        </p:txBody>
      </p:sp>
    </p:spTree>
    <p:extLst>
      <p:ext uri="{BB962C8B-B14F-4D97-AF65-F5344CB8AC3E}">
        <p14:creationId xmlns:p14="http://schemas.microsoft.com/office/powerpoint/2010/main" val="535190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A6E7D-BED7-9442-AEFE-070F57314470}"/>
              </a:ext>
            </a:extLst>
          </p:cNvPr>
          <p:cNvSpPr>
            <a:spLocks noGrp="1"/>
          </p:cNvSpPr>
          <p:nvPr>
            <p:ph type="ctrTitle"/>
          </p:nvPr>
        </p:nvSpPr>
        <p:spPr>
          <a:xfrm>
            <a:off x="1748833" y="1122363"/>
            <a:ext cx="10492979"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84ECEE1-B8A2-A845-9D72-659330380AB7}"/>
              </a:ext>
            </a:extLst>
          </p:cNvPr>
          <p:cNvSpPr>
            <a:spLocks noGrp="1"/>
          </p:cNvSpPr>
          <p:nvPr>
            <p:ph type="subTitle" idx="1"/>
          </p:nvPr>
        </p:nvSpPr>
        <p:spPr>
          <a:xfrm>
            <a:off x="1748833" y="3602038"/>
            <a:ext cx="1049297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6D714DD-8AA7-3845-9283-FA68A92D3C98}"/>
              </a:ext>
            </a:extLst>
          </p:cNvPr>
          <p:cNvSpPr>
            <a:spLocks noGrp="1"/>
          </p:cNvSpPr>
          <p:nvPr>
            <p:ph type="dt" sz="half" idx="10"/>
          </p:nvPr>
        </p:nvSpPr>
        <p:spPr/>
        <p:txBody>
          <a:bodyPr/>
          <a:lstStyle/>
          <a:p>
            <a:fld id="{067A324F-0A7C-044A-9E59-182AB9FCE397}"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66FC085-03DA-B04E-83D9-E2B73C8DD11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5D7BEB-49F4-D248-9609-7CC57351E23E}"/>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965187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5121-9FEE-1E48-ACA1-E436F43E57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F6A9F74-FB35-BB43-ACA6-48E193CBF6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C613B23-963D-C249-B42E-575D307A63E3}"/>
              </a:ext>
            </a:extLst>
          </p:cNvPr>
          <p:cNvSpPr>
            <a:spLocks noGrp="1"/>
          </p:cNvSpPr>
          <p:nvPr>
            <p:ph type="dt" sz="half" idx="10"/>
          </p:nvPr>
        </p:nvSpPr>
        <p:spPr/>
        <p:txBody>
          <a:bodyPr/>
          <a:lstStyle/>
          <a:p>
            <a:fld id="{C2A69087-6CD6-A247-B8BF-9271D0517BCF}"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51E9317-E4C3-E447-8803-D9F2A97377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307765F-2851-F84C-91BB-A96E28A8D7EF}"/>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050950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E9F6-0A1B-0841-8DD3-743862E7BDAE}"/>
              </a:ext>
            </a:extLst>
          </p:cNvPr>
          <p:cNvSpPr>
            <a:spLocks noGrp="1"/>
          </p:cNvSpPr>
          <p:nvPr>
            <p:ph type="title"/>
          </p:nvPr>
        </p:nvSpPr>
        <p:spPr>
          <a:xfrm>
            <a:off x="954572" y="1709769"/>
            <a:ext cx="12066925"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8E5B853-089F-954E-8BB5-F6D03FC1D010}"/>
              </a:ext>
            </a:extLst>
          </p:cNvPr>
          <p:cNvSpPr>
            <a:spLocks noGrp="1"/>
          </p:cNvSpPr>
          <p:nvPr>
            <p:ph type="body" idx="1"/>
          </p:nvPr>
        </p:nvSpPr>
        <p:spPr>
          <a:xfrm>
            <a:off x="954572" y="4589494"/>
            <a:ext cx="12066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24FAE8-A8A1-6D4C-8599-D47DDBA8CB7C}"/>
              </a:ext>
            </a:extLst>
          </p:cNvPr>
          <p:cNvSpPr>
            <a:spLocks noGrp="1"/>
          </p:cNvSpPr>
          <p:nvPr>
            <p:ph type="dt" sz="half" idx="10"/>
          </p:nvPr>
        </p:nvSpPr>
        <p:spPr/>
        <p:txBody>
          <a:bodyPr/>
          <a:lstStyle/>
          <a:p>
            <a:fld id="{1742ED71-A7F3-2C48-99CB-701C7FA8276C}"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DCE7CE-A382-144F-9D17-946893DFBF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6E9C0B-FF10-114F-A122-C048236E53F3}"/>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74392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6ECA-7CD2-0649-8349-D7FB74AF96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5820422-D465-D344-986D-55AA51969491}"/>
              </a:ext>
            </a:extLst>
          </p:cNvPr>
          <p:cNvSpPr>
            <a:spLocks noGrp="1"/>
          </p:cNvSpPr>
          <p:nvPr>
            <p:ph sz="half" idx="1"/>
          </p:nvPr>
        </p:nvSpPr>
        <p:spPr>
          <a:xfrm>
            <a:off x="961856" y="1825625"/>
            <a:ext cx="594602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8E5C189-82B4-0848-BF84-B76552C75EBC}"/>
              </a:ext>
            </a:extLst>
          </p:cNvPr>
          <p:cNvSpPr>
            <a:spLocks noGrp="1"/>
          </p:cNvSpPr>
          <p:nvPr>
            <p:ph sz="half" idx="2"/>
          </p:nvPr>
        </p:nvSpPr>
        <p:spPr>
          <a:xfrm>
            <a:off x="7082764" y="1825625"/>
            <a:ext cx="594602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3198039-D203-0943-80B2-72D76D1C6016}"/>
              </a:ext>
            </a:extLst>
          </p:cNvPr>
          <p:cNvSpPr>
            <a:spLocks noGrp="1"/>
          </p:cNvSpPr>
          <p:nvPr>
            <p:ph type="dt" sz="half" idx="10"/>
          </p:nvPr>
        </p:nvSpPr>
        <p:spPr/>
        <p:txBody>
          <a:bodyPr/>
          <a:lstStyle/>
          <a:p>
            <a:fld id="{E3287B0C-FE3B-6C44-AC80-CF2BA80C5A95}" type="datetime1">
              <a:rPr lang="en-GB" smtClean="0">
                <a:solidFill>
                  <a:prstClr val="black">
                    <a:tint val="75000"/>
                  </a:prstClr>
                </a:solidFill>
              </a:rPr>
              <a:pPr/>
              <a:t>15/05/2024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672A46C-CF26-A447-A41B-9A6F9069550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E4029-EA6B-CD4D-9A94-269CA712B5C0}"/>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99430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3F7BF-71F1-E54A-88D1-433F0C75736D}"/>
              </a:ext>
            </a:extLst>
          </p:cNvPr>
          <p:cNvSpPr>
            <a:spLocks noGrp="1"/>
          </p:cNvSpPr>
          <p:nvPr>
            <p:ph type="title"/>
          </p:nvPr>
        </p:nvSpPr>
        <p:spPr>
          <a:xfrm>
            <a:off x="963681" y="365129"/>
            <a:ext cx="12066925"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F46C77-71D3-E446-BE69-4BA181CAD245}"/>
              </a:ext>
            </a:extLst>
          </p:cNvPr>
          <p:cNvSpPr>
            <a:spLocks noGrp="1"/>
          </p:cNvSpPr>
          <p:nvPr>
            <p:ph type="body" idx="1"/>
          </p:nvPr>
        </p:nvSpPr>
        <p:spPr>
          <a:xfrm>
            <a:off x="963694" y="1681163"/>
            <a:ext cx="59186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B2438C-38D4-494C-B78F-7B46DDB24C2F}"/>
              </a:ext>
            </a:extLst>
          </p:cNvPr>
          <p:cNvSpPr>
            <a:spLocks noGrp="1"/>
          </p:cNvSpPr>
          <p:nvPr>
            <p:ph sz="half" idx="2"/>
          </p:nvPr>
        </p:nvSpPr>
        <p:spPr>
          <a:xfrm>
            <a:off x="963694" y="2505075"/>
            <a:ext cx="5918695"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33F8A32-9C9F-B644-8FAD-826150D4D444}"/>
              </a:ext>
            </a:extLst>
          </p:cNvPr>
          <p:cNvSpPr>
            <a:spLocks noGrp="1"/>
          </p:cNvSpPr>
          <p:nvPr>
            <p:ph type="body" sz="quarter" idx="3"/>
          </p:nvPr>
        </p:nvSpPr>
        <p:spPr>
          <a:xfrm>
            <a:off x="7082764" y="1681163"/>
            <a:ext cx="594784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1AD2372-E63A-3040-B146-413DC69ED47E}"/>
              </a:ext>
            </a:extLst>
          </p:cNvPr>
          <p:cNvSpPr>
            <a:spLocks noGrp="1"/>
          </p:cNvSpPr>
          <p:nvPr>
            <p:ph sz="quarter" idx="4"/>
          </p:nvPr>
        </p:nvSpPr>
        <p:spPr>
          <a:xfrm>
            <a:off x="7082764" y="2505075"/>
            <a:ext cx="5947843"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A9164E1-1D3C-864C-9DE4-E7A761610C09}"/>
              </a:ext>
            </a:extLst>
          </p:cNvPr>
          <p:cNvSpPr>
            <a:spLocks noGrp="1"/>
          </p:cNvSpPr>
          <p:nvPr>
            <p:ph type="dt" sz="half" idx="10"/>
          </p:nvPr>
        </p:nvSpPr>
        <p:spPr/>
        <p:txBody>
          <a:bodyPr/>
          <a:lstStyle/>
          <a:p>
            <a:fld id="{47E5510F-79B4-5C44-B1A5-5E6CAD94638E}" type="datetime1">
              <a:rPr lang="en-GB" smtClean="0">
                <a:solidFill>
                  <a:prstClr val="black">
                    <a:tint val="75000"/>
                  </a:prstClr>
                </a:solidFill>
              </a:rPr>
              <a:pPr/>
              <a:t>15/05/2024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1CC77C5-9223-C147-A691-15DB5FD255B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937A37B-5D8E-9547-B57C-0CF3967C29B4}"/>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8639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CF6B2-5718-664F-B7CB-BA9CA350C81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B73FAA3-EF01-EF45-818B-AC6B824E07FE}"/>
              </a:ext>
            </a:extLst>
          </p:cNvPr>
          <p:cNvSpPr>
            <a:spLocks noGrp="1"/>
          </p:cNvSpPr>
          <p:nvPr>
            <p:ph type="dt" sz="half" idx="10"/>
          </p:nvPr>
        </p:nvSpPr>
        <p:spPr/>
        <p:txBody>
          <a:bodyPr/>
          <a:lstStyle/>
          <a:p>
            <a:fld id="{8532C15F-852F-7042-83FD-EB0BDBB9F2D7}" type="datetime1">
              <a:rPr lang="en-GB" smtClean="0">
                <a:solidFill>
                  <a:prstClr val="black">
                    <a:tint val="75000"/>
                  </a:prstClr>
                </a:solidFill>
              </a:rPr>
              <a:pPr/>
              <a:t>15/05/2024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762A30A-8313-3C44-A47D-1F9E50338D5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2B2446E-8520-2940-A069-74DC8AC38C55}"/>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11271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9A8DD8-B602-6040-AC29-9C52F26568B8}"/>
              </a:ext>
            </a:extLst>
          </p:cNvPr>
          <p:cNvSpPr>
            <a:spLocks noGrp="1"/>
          </p:cNvSpPr>
          <p:nvPr>
            <p:ph type="dt" sz="half" idx="10"/>
          </p:nvPr>
        </p:nvSpPr>
        <p:spPr/>
        <p:txBody>
          <a:bodyPr/>
          <a:lstStyle/>
          <a:p>
            <a:fld id="{696190AA-2A0E-7840-9E23-6803A9EF4D88}" type="datetime1">
              <a:rPr lang="en-GB" smtClean="0">
                <a:solidFill>
                  <a:prstClr val="black">
                    <a:tint val="75000"/>
                  </a:prstClr>
                </a:solidFill>
              </a:rPr>
              <a:pPr/>
              <a:t>15/05/2024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F19184B-BA62-034A-98DD-09AA94C8B30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D4FD0C3-B7AE-6B4B-9969-1B1FA924667E}"/>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399778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EE41-48E4-8641-951A-F13AF0CC1762}"/>
              </a:ext>
            </a:extLst>
          </p:cNvPr>
          <p:cNvSpPr>
            <a:spLocks noGrp="1"/>
          </p:cNvSpPr>
          <p:nvPr>
            <p:ph type="title"/>
          </p:nvPr>
        </p:nvSpPr>
        <p:spPr>
          <a:xfrm>
            <a:off x="963693" y="457200"/>
            <a:ext cx="451234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1985E66-D777-0949-9A2D-BA7C49548BD1}"/>
              </a:ext>
            </a:extLst>
          </p:cNvPr>
          <p:cNvSpPr>
            <a:spLocks noGrp="1"/>
          </p:cNvSpPr>
          <p:nvPr>
            <p:ph idx="1"/>
          </p:nvPr>
        </p:nvSpPr>
        <p:spPr>
          <a:xfrm>
            <a:off x="5947844" y="987456"/>
            <a:ext cx="708276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DAA68BC-544B-9949-9746-4915E344DA2D}"/>
              </a:ext>
            </a:extLst>
          </p:cNvPr>
          <p:cNvSpPr>
            <a:spLocks noGrp="1"/>
          </p:cNvSpPr>
          <p:nvPr>
            <p:ph type="body" sz="half" idx="2"/>
          </p:nvPr>
        </p:nvSpPr>
        <p:spPr>
          <a:xfrm>
            <a:off x="963693" y="2057400"/>
            <a:ext cx="451234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CE419A-CE0E-7C4F-8A4F-5D39793162AF}"/>
              </a:ext>
            </a:extLst>
          </p:cNvPr>
          <p:cNvSpPr>
            <a:spLocks noGrp="1"/>
          </p:cNvSpPr>
          <p:nvPr>
            <p:ph type="dt" sz="half" idx="10"/>
          </p:nvPr>
        </p:nvSpPr>
        <p:spPr/>
        <p:txBody>
          <a:bodyPr/>
          <a:lstStyle/>
          <a:p>
            <a:fld id="{AFEC3E36-33E3-974B-8B46-C321F9506C35}" type="datetime1">
              <a:rPr lang="en-GB" smtClean="0">
                <a:solidFill>
                  <a:prstClr val="black">
                    <a:tint val="75000"/>
                  </a:prstClr>
                </a:solidFill>
              </a:rPr>
              <a:pPr/>
              <a:t>15/05/2024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F2CF72C-137E-3547-AEF2-67B360477C9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8785199-4476-7B4C-8090-4AFCE55BF165}"/>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50773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A5AC772F-83BB-4935-8923-4A168A36B7B9}" type="datetimeFigureOut">
              <a:rPr lang="en-US" smtClean="0"/>
              <a:t>5/15/24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DC351E7-8E94-4C34-99B7-1E69BCFF7DA3}" type="slidenum">
              <a:rPr lang="en-US" smtClean="0"/>
              <a:t>‹Nº›</a:t>
            </a:fld>
            <a:endParaRPr lang="en-US"/>
          </a:p>
        </p:txBody>
      </p:sp>
    </p:spTree>
    <p:extLst>
      <p:ext uri="{BB962C8B-B14F-4D97-AF65-F5344CB8AC3E}">
        <p14:creationId xmlns:p14="http://schemas.microsoft.com/office/powerpoint/2010/main" val="2502164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FFD0-782E-2349-8121-08A03B99C04B}"/>
              </a:ext>
            </a:extLst>
          </p:cNvPr>
          <p:cNvSpPr>
            <a:spLocks noGrp="1"/>
          </p:cNvSpPr>
          <p:nvPr>
            <p:ph type="title"/>
          </p:nvPr>
        </p:nvSpPr>
        <p:spPr>
          <a:xfrm>
            <a:off x="963693" y="457200"/>
            <a:ext cx="451234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C2A46AA-7764-AA4E-A105-49085F37BFB4}"/>
              </a:ext>
            </a:extLst>
          </p:cNvPr>
          <p:cNvSpPr>
            <a:spLocks noGrp="1"/>
          </p:cNvSpPr>
          <p:nvPr>
            <p:ph type="pic" idx="1"/>
          </p:nvPr>
        </p:nvSpPr>
        <p:spPr>
          <a:xfrm>
            <a:off x="5947844" y="987456"/>
            <a:ext cx="70827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8A9F05-2B62-7045-87B5-8077957ED042}"/>
              </a:ext>
            </a:extLst>
          </p:cNvPr>
          <p:cNvSpPr>
            <a:spLocks noGrp="1"/>
          </p:cNvSpPr>
          <p:nvPr>
            <p:ph type="body" sz="half" idx="2"/>
          </p:nvPr>
        </p:nvSpPr>
        <p:spPr>
          <a:xfrm>
            <a:off x="963693" y="2057400"/>
            <a:ext cx="451234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A419B2-AE44-8A45-AABD-7965E2A06752}"/>
              </a:ext>
            </a:extLst>
          </p:cNvPr>
          <p:cNvSpPr>
            <a:spLocks noGrp="1"/>
          </p:cNvSpPr>
          <p:nvPr>
            <p:ph type="dt" sz="half" idx="10"/>
          </p:nvPr>
        </p:nvSpPr>
        <p:spPr/>
        <p:txBody>
          <a:bodyPr/>
          <a:lstStyle/>
          <a:p>
            <a:fld id="{EC28A829-AFCA-F34D-B728-C266C24807A5}" type="datetime1">
              <a:rPr lang="en-GB" smtClean="0">
                <a:solidFill>
                  <a:prstClr val="black">
                    <a:tint val="75000"/>
                  </a:prstClr>
                </a:solidFill>
              </a:rPr>
              <a:pPr/>
              <a:t>15/05/2024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CA8D342-15A2-144C-AA79-784B1B0678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88B35C-C28D-8E4C-99B9-1F809C9DC052}"/>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119806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2BB1C-FBD6-7B48-AC81-EF03EEC532A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5ECFB53-3149-F947-8C71-85DC6F97E85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E08117-3806-EC45-A8F8-6587F5B27BB5}"/>
              </a:ext>
            </a:extLst>
          </p:cNvPr>
          <p:cNvSpPr>
            <a:spLocks noGrp="1"/>
          </p:cNvSpPr>
          <p:nvPr>
            <p:ph type="dt" sz="half" idx="10"/>
          </p:nvPr>
        </p:nvSpPr>
        <p:spPr/>
        <p:txBody>
          <a:bodyPr/>
          <a:lstStyle/>
          <a:p>
            <a:fld id="{03C074E7-F2A5-B64C-95C2-B4175A483C01}"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978D33-85B0-0C49-9983-A84720EADE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D0DC37-F85E-1045-B1A9-0E70D8615E3A}"/>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46154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76B274-E6B0-7544-8613-5CB8839080E1}"/>
              </a:ext>
            </a:extLst>
          </p:cNvPr>
          <p:cNvSpPr>
            <a:spLocks noGrp="1"/>
          </p:cNvSpPr>
          <p:nvPr>
            <p:ph type="title" orient="vert"/>
          </p:nvPr>
        </p:nvSpPr>
        <p:spPr>
          <a:xfrm>
            <a:off x="10012055" y="365125"/>
            <a:ext cx="3016731"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24E9532-5F26-EC44-81E9-8276D8D7F79F}"/>
              </a:ext>
            </a:extLst>
          </p:cNvPr>
          <p:cNvSpPr>
            <a:spLocks noGrp="1"/>
          </p:cNvSpPr>
          <p:nvPr>
            <p:ph type="body" orient="vert" idx="1"/>
          </p:nvPr>
        </p:nvSpPr>
        <p:spPr>
          <a:xfrm>
            <a:off x="961861" y="365125"/>
            <a:ext cx="8875311"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108655-2C3E-3B41-8563-9769E6F3D523}"/>
              </a:ext>
            </a:extLst>
          </p:cNvPr>
          <p:cNvSpPr>
            <a:spLocks noGrp="1"/>
          </p:cNvSpPr>
          <p:nvPr>
            <p:ph type="dt" sz="half" idx="10"/>
          </p:nvPr>
        </p:nvSpPr>
        <p:spPr/>
        <p:txBody>
          <a:bodyPr/>
          <a:lstStyle/>
          <a:p>
            <a:fld id="{CC8D74F5-8707-1A41-A096-6FEDFAFD2925}"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3C8DF6-3857-5141-8922-386630B538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D1E029-B8C5-E04A-AF87-0D9F42B9AAF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966177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A6E7D-BED7-9442-AEFE-070F57314470}"/>
              </a:ext>
            </a:extLst>
          </p:cNvPr>
          <p:cNvSpPr>
            <a:spLocks noGrp="1"/>
          </p:cNvSpPr>
          <p:nvPr>
            <p:ph type="ctrTitle"/>
          </p:nvPr>
        </p:nvSpPr>
        <p:spPr>
          <a:xfrm>
            <a:off x="1748833" y="1122363"/>
            <a:ext cx="10492979"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84ECEE1-B8A2-A845-9D72-659330380AB7}"/>
              </a:ext>
            </a:extLst>
          </p:cNvPr>
          <p:cNvSpPr>
            <a:spLocks noGrp="1"/>
          </p:cNvSpPr>
          <p:nvPr>
            <p:ph type="subTitle" idx="1"/>
          </p:nvPr>
        </p:nvSpPr>
        <p:spPr>
          <a:xfrm>
            <a:off x="1748833" y="3602038"/>
            <a:ext cx="1049297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6D714DD-8AA7-3845-9283-FA68A92D3C98}"/>
              </a:ext>
            </a:extLst>
          </p:cNvPr>
          <p:cNvSpPr>
            <a:spLocks noGrp="1"/>
          </p:cNvSpPr>
          <p:nvPr>
            <p:ph type="dt" sz="half" idx="10"/>
          </p:nvPr>
        </p:nvSpPr>
        <p:spPr/>
        <p:txBody>
          <a:bodyPr/>
          <a:lstStyle/>
          <a:p>
            <a:fld id="{067A324F-0A7C-044A-9E59-182AB9FCE397}"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66FC085-03DA-B04E-83D9-E2B73C8DD11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5D7BEB-49F4-D248-9609-7CC57351E23E}"/>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02121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5121-9FEE-1E48-ACA1-E436F43E57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F6A9F74-FB35-BB43-ACA6-48E193CBF6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C613B23-963D-C249-B42E-575D307A63E3}"/>
              </a:ext>
            </a:extLst>
          </p:cNvPr>
          <p:cNvSpPr>
            <a:spLocks noGrp="1"/>
          </p:cNvSpPr>
          <p:nvPr>
            <p:ph type="dt" sz="half" idx="10"/>
          </p:nvPr>
        </p:nvSpPr>
        <p:spPr/>
        <p:txBody>
          <a:bodyPr/>
          <a:lstStyle/>
          <a:p>
            <a:fld id="{C2A69087-6CD6-A247-B8BF-9271D0517BCF}"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51E9317-E4C3-E447-8803-D9F2A97377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307765F-2851-F84C-91BB-A96E28A8D7EF}"/>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62938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E9F6-0A1B-0841-8DD3-743862E7BDAE}"/>
              </a:ext>
            </a:extLst>
          </p:cNvPr>
          <p:cNvSpPr>
            <a:spLocks noGrp="1"/>
          </p:cNvSpPr>
          <p:nvPr>
            <p:ph type="title"/>
          </p:nvPr>
        </p:nvSpPr>
        <p:spPr>
          <a:xfrm>
            <a:off x="954572" y="1709763"/>
            <a:ext cx="12066925"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8E5B853-089F-954E-8BB5-F6D03FC1D010}"/>
              </a:ext>
            </a:extLst>
          </p:cNvPr>
          <p:cNvSpPr>
            <a:spLocks noGrp="1"/>
          </p:cNvSpPr>
          <p:nvPr>
            <p:ph type="body" idx="1"/>
          </p:nvPr>
        </p:nvSpPr>
        <p:spPr>
          <a:xfrm>
            <a:off x="954572" y="4589488"/>
            <a:ext cx="12066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24FAE8-A8A1-6D4C-8599-D47DDBA8CB7C}"/>
              </a:ext>
            </a:extLst>
          </p:cNvPr>
          <p:cNvSpPr>
            <a:spLocks noGrp="1"/>
          </p:cNvSpPr>
          <p:nvPr>
            <p:ph type="dt" sz="half" idx="10"/>
          </p:nvPr>
        </p:nvSpPr>
        <p:spPr/>
        <p:txBody>
          <a:bodyPr/>
          <a:lstStyle/>
          <a:p>
            <a:fld id="{1742ED71-A7F3-2C48-99CB-701C7FA8276C}"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DCE7CE-A382-144F-9D17-946893DFBF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6E9C0B-FF10-114F-A122-C048236E53F3}"/>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447848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6ECA-7CD2-0649-8349-D7FB74AF96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5820422-D465-D344-986D-55AA51969491}"/>
              </a:ext>
            </a:extLst>
          </p:cNvPr>
          <p:cNvSpPr>
            <a:spLocks noGrp="1"/>
          </p:cNvSpPr>
          <p:nvPr>
            <p:ph sz="half" idx="1"/>
          </p:nvPr>
        </p:nvSpPr>
        <p:spPr>
          <a:xfrm>
            <a:off x="961856" y="1825625"/>
            <a:ext cx="594602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8E5C189-82B4-0848-BF84-B76552C75EBC}"/>
              </a:ext>
            </a:extLst>
          </p:cNvPr>
          <p:cNvSpPr>
            <a:spLocks noGrp="1"/>
          </p:cNvSpPr>
          <p:nvPr>
            <p:ph sz="half" idx="2"/>
          </p:nvPr>
        </p:nvSpPr>
        <p:spPr>
          <a:xfrm>
            <a:off x="7082764" y="1825625"/>
            <a:ext cx="594602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3198039-D203-0943-80B2-72D76D1C6016}"/>
              </a:ext>
            </a:extLst>
          </p:cNvPr>
          <p:cNvSpPr>
            <a:spLocks noGrp="1"/>
          </p:cNvSpPr>
          <p:nvPr>
            <p:ph type="dt" sz="half" idx="10"/>
          </p:nvPr>
        </p:nvSpPr>
        <p:spPr/>
        <p:txBody>
          <a:bodyPr/>
          <a:lstStyle/>
          <a:p>
            <a:fld id="{E3287B0C-FE3B-6C44-AC80-CF2BA80C5A95}" type="datetime1">
              <a:rPr lang="en-GB" smtClean="0">
                <a:solidFill>
                  <a:prstClr val="black">
                    <a:tint val="75000"/>
                  </a:prstClr>
                </a:solidFill>
              </a:rPr>
              <a:pPr/>
              <a:t>15/05/2024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672A46C-CF26-A447-A41B-9A6F9069550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E4029-EA6B-CD4D-9A94-269CA712B5C0}"/>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56078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3F7BF-71F1-E54A-88D1-433F0C75736D}"/>
              </a:ext>
            </a:extLst>
          </p:cNvPr>
          <p:cNvSpPr>
            <a:spLocks noGrp="1"/>
          </p:cNvSpPr>
          <p:nvPr>
            <p:ph type="title"/>
          </p:nvPr>
        </p:nvSpPr>
        <p:spPr>
          <a:xfrm>
            <a:off x="963681" y="365129"/>
            <a:ext cx="12066925"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F46C77-71D3-E446-BE69-4BA181CAD245}"/>
              </a:ext>
            </a:extLst>
          </p:cNvPr>
          <p:cNvSpPr>
            <a:spLocks noGrp="1"/>
          </p:cNvSpPr>
          <p:nvPr>
            <p:ph type="body" idx="1"/>
          </p:nvPr>
        </p:nvSpPr>
        <p:spPr>
          <a:xfrm>
            <a:off x="963691" y="1681163"/>
            <a:ext cx="59186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B2438C-38D4-494C-B78F-7B46DDB24C2F}"/>
              </a:ext>
            </a:extLst>
          </p:cNvPr>
          <p:cNvSpPr>
            <a:spLocks noGrp="1"/>
          </p:cNvSpPr>
          <p:nvPr>
            <p:ph sz="half" idx="2"/>
          </p:nvPr>
        </p:nvSpPr>
        <p:spPr>
          <a:xfrm>
            <a:off x="963691" y="2505075"/>
            <a:ext cx="5918695"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33F8A32-9C9F-B644-8FAD-826150D4D444}"/>
              </a:ext>
            </a:extLst>
          </p:cNvPr>
          <p:cNvSpPr>
            <a:spLocks noGrp="1"/>
          </p:cNvSpPr>
          <p:nvPr>
            <p:ph type="body" sz="quarter" idx="3"/>
          </p:nvPr>
        </p:nvSpPr>
        <p:spPr>
          <a:xfrm>
            <a:off x="7082764" y="1681163"/>
            <a:ext cx="594784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1AD2372-E63A-3040-B146-413DC69ED47E}"/>
              </a:ext>
            </a:extLst>
          </p:cNvPr>
          <p:cNvSpPr>
            <a:spLocks noGrp="1"/>
          </p:cNvSpPr>
          <p:nvPr>
            <p:ph sz="quarter" idx="4"/>
          </p:nvPr>
        </p:nvSpPr>
        <p:spPr>
          <a:xfrm>
            <a:off x="7082764" y="2505075"/>
            <a:ext cx="5947843"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A9164E1-1D3C-864C-9DE4-E7A761610C09}"/>
              </a:ext>
            </a:extLst>
          </p:cNvPr>
          <p:cNvSpPr>
            <a:spLocks noGrp="1"/>
          </p:cNvSpPr>
          <p:nvPr>
            <p:ph type="dt" sz="half" idx="10"/>
          </p:nvPr>
        </p:nvSpPr>
        <p:spPr/>
        <p:txBody>
          <a:bodyPr/>
          <a:lstStyle/>
          <a:p>
            <a:fld id="{47E5510F-79B4-5C44-B1A5-5E6CAD94638E}" type="datetime1">
              <a:rPr lang="en-GB" smtClean="0">
                <a:solidFill>
                  <a:prstClr val="black">
                    <a:tint val="75000"/>
                  </a:prstClr>
                </a:solidFill>
              </a:rPr>
              <a:pPr/>
              <a:t>15/05/2024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1CC77C5-9223-C147-A691-15DB5FD255B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937A37B-5D8E-9547-B57C-0CF3967C29B4}"/>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66474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CF6B2-5718-664F-B7CB-BA9CA350C81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B73FAA3-EF01-EF45-818B-AC6B824E07FE}"/>
              </a:ext>
            </a:extLst>
          </p:cNvPr>
          <p:cNvSpPr>
            <a:spLocks noGrp="1"/>
          </p:cNvSpPr>
          <p:nvPr>
            <p:ph type="dt" sz="half" idx="10"/>
          </p:nvPr>
        </p:nvSpPr>
        <p:spPr/>
        <p:txBody>
          <a:bodyPr/>
          <a:lstStyle/>
          <a:p>
            <a:fld id="{8532C15F-852F-7042-83FD-EB0BDBB9F2D7}" type="datetime1">
              <a:rPr lang="en-GB" smtClean="0">
                <a:solidFill>
                  <a:prstClr val="black">
                    <a:tint val="75000"/>
                  </a:prstClr>
                </a:solidFill>
              </a:rPr>
              <a:pPr/>
              <a:t>15/05/2024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762A30A-8313-3C44-A47D-1F9E50338D5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2B2446E-8520-2940-A069-74DC8AC38C55}"/>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59204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9A8DD8-B602-6040-AC29-9C52F26568B8}"/>
              </a:ext>
            </a:extLst>
          </p:cNvPr>
          <p:cNvSpPr>
            <a:spLocks noGrp="1"/>
          </p:cNvSpPr>
          <p:nvPr>
            <p:ph type="dt" sz="half" idx="10"/>
          </p:nvPr>
        </p:nvSpPr>
        <p:spPr/>
        <p:txBody>
          <a:bodyPr/>
          <a:lstStyle/>
          <a:p>
            <a:fld id="{696190AA-2A0E-7840-9E23-6803A9EF4D88}" type="datetime1">
              <a:rPr lang="en-GB" smtClean="0">
                <a:solidFill>
                  <a:prstClr val="black">
                    <a:tint val="75000"/>
                  </a:prstClr>
                </a:solidFill>
              </a:rPr>
              <a:pPr/>
              <a:t>15/05/2024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F19184B-BA62-034A-98DD-09AA94C8B30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D4FD0C3-B7AE-6B4B-9969-1B1FA924667E}"/>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907691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105165" y="4406927"/>
            <a:ext cx="11892042"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1105165" y="2906713"/>
            <a:ext cx="1189204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5AC772F-83BB-4935-8923-4A168A36B7B9}" type="datetimeFigureOut">
              <a:rPr lang="en-US" smtClean="0"/>
              <a:t>5/15/24</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DC351E7-8E94-4C34-99B7-1E69BCFF7DA3}" type="slidenum">
              <a:rPr lang="en-US" smtClean="0"/>
              <a:t>‹Nº›</a:t>
            </a:fld>
            <a:endParaRPr lang="en-US"/>
          </a:p>
        </p:txBody>
      </p:sp>
    </p:spTree>
    <p:extLst>
      <p:ext uri="{BB962C8B-B14F-4D97-AF65-F5344CB8AC3E}">
        <p14:creationId xmlns:p14="http://schemas.microsoft.com/office/powerpoint/2010/main" val="1023378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EE41-48E4-8641-951A-F13AF0CC1762}"/>
              </a:ext>
            </a:extLst>
          </p:cNvPr>
          <p:cNvSpPr>
            <a:spLocks noGrp="1"/>
          </p:cNvSpPr>
          <p:nvPr>
            <p:ph type="title"/>
          </p:nvPr>
        </p:nvSpPr>
        <p:spPr>
          <a:xfrm>
            <a:off x="963689" y="457200"/>
            <a:ext cx="451234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1985E66-D777-0949-9A2D-BA7C49548BD1}"/>
              </a:ext>
            </a:extLst>
          </p:cNvPr>
          <p:cNvSpPr>
            <a:spLocks noGrp="1"/>
          </p:cNvSpPr>
          <p:nvPr>
            <p:ph idx="1"/>
          </p:nvPr>
        </p:nvSpPr>
        <p:spPr>
          <a:xfrm>
            <a:off x="5947844" y="987450"/>
            <a:ext cx="708276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DAA68BC-544B-9949-9746-4915E344DA2D}"/>
              </a:ext>
            </a:extLst>
          </p:cNvPr>
          <p:cNvSpPr>
            <a:spLocks noGrp="1"/>
          </p:cNvSpPr>
          <p:nvPr>
            <p:ph type="body" sz="half" idx="2"/>
          </p:nvPr>
        </p:nvSpPr>
        <p:spPr>
          <a:xfrm>
            <a:off x="963689" y="2057400"/>
            <a:ext cx="451234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CE419A-CE0E-7C4F-8A4F-5D39793162AF}"/>
              </a:ext>
            </a:extLst>
          </p:cNvPr>
          <p:cNvSpPr>
            <a:spLocks noGrp="1"/>
          </p:cNvSpPr>
          <p:nvPr>
            <p:ph type="dt" sz="half" idx="10"/>
          </p:nvPr>
        </p:nvSpPr>
        <p:spPr/>
        <p:txBody>
          <a:bodyPr/>
          <a:lstStyle/>
          <a:p>
            <a:fld id="{AFEC3E36-33E3-974B-8B46-C321F9506C35}" type="datetime1">
              <a:rPr lang="en-GB" smtClean="0">
                <a:solidFill>
                  <a:prstClr val="black">
                    <a:tint val="75000"/>
                  </a:prstClr>
                </a:solidFill>
              </a:rPr>
              <a:pPr/>
              <a:t>15/05/2024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F2CF72C-137E-3547-AEF2-67B360477C9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8785199-4476-7B4C-8090-4AFCE55BF165}"/>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125359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FFD0-782E-2349-8121-08A03B99C04B}"/>
              </a:ext>
            </a:extLst>
          </p:cNvPr>
          <p:cNvSpPr>
            <a:spLocks noGrp="1"/>
          </p:cNvSpPr>
          <p:nvPr>
            <p:ph type="title"/>
          </p:nvPr>
        </p:nvSpPr>
        <p:spPr>
          <a:xfrm>
            <a:off x="963689" y="457200"/>
            <a:ext cx="451234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C2A46AA-7764-AA4E-A105-49085F37BFB4}"/>
              </a:ext>
            </a:extLst>
          </p:cNvPr>
          <p:cNvSpPr>
            <a:spLocks noGrp="1"/>
          </p:cNvSpPr>
          <p:nvPr>
            <p:ph type="pic" idx="1"/>
          </p:nvPr>
        </p:nvSpPr>
        <p:spPr>
          <a:xfrm>
            <a:off x="5947844" y="987450"/>
            <a:ext cx="70827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8A9F05-2B62-7045-87B5-8077957ED042}"/>
              </a:ext>
            </a:extLst>
          </p:cNvPr>
          <p:cNvSpPr>
            <a:spLocks noGrp="1"/>
          </p:cNvSpPr>
          <p:nvPr>
            <p:ph type="body" sz="half" idx="2"/>
          </p:nvPr>
        </p:nvSpPr>
        <p:spPr>
          <a:xfrm>
            <a:off x="963689" y="2057400"/>
            <a:ext cx="451234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A419B2-AE44-8A45-AABD-7965E2A06752}"/>
              </a:ext>
            </a:extLst>
          </p:cNvPr>
          <p:cNvSpPr>
            <a:spLocks noGrp="1"/>
          </p:cNvSpPr>
          <p:nvPr>
            <p:ph type="dt" sz="half" idx="10"/>
          </p:nvPr>
        </p:nvSpPr>
        <p:spPr/>
        <p:txBody>
          <a:bodyPr/>
          <a:lstStyle/>
          <a:p>
            <a:fld id="{EC28A829-AFCA-F34D-B728-C266C24807A5}" type="datetime1">
              <a:rPr lang="en-GB" smtClean="0">
                <a:solidFill>
                  <a:prstClr val="black">
                    <a:tint val="75000"/>
                  </a:prstClr>
                </a:solidFill>
              </a:rPr>
              <a:pPr/>
              <a:t>15/05/2024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CA8D342-15A2-144C-AA79-784B1B0678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88B35C-C28D-8E4C-99B9-1F809C9DC052}"/>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77963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2BB1C-FBD6-7B48-AC81-EF03EEC532A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5ECFB53-3149-F947-8C71-85DC6F97E85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E08117-3806-EC45-A8F8-6587F5B27BB5}"/>
              </a:ext>
            </a:extLst>
          </p:cNvPr>
          <p:cNvSpPr>
            <a:spLocks noGrp="1"/>
          </p:cNvSpPr>
          <p:nvPr>
            <p:ph type="dt" sz="half" idx="10"/>
          </p:nvPr>
        </p:nvSpPr>
        <p:spPr/>
        <p:txBody>
          <a:bodyPr/>
          <a:lstStyle/>
          <a:p>
            <a:fld id="{03C074E7-F2A5-B64C-95C2-B4175A483C01}"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978D33-85B0-0C49-9983-A84720EADE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D0DC37-F85E-1045-B1A9-0E70D8615E3A}"/>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228085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76B274-E6B0-7544-8613-5CB8839080E1}"/>
              </a:ext>
            </a:extLst>
          </p:cNvPr>
          <p:cNvSpPr>
            <a:spLocks noGrp="1"/>
          </p:cNvSpPr>
          <p:nvPr>
            <p:ph type="title" orient="vert"/>
          </p:nvPr>
        </p:nvSpPr>
        <p:spPr>
          <a:xfrm>
            <a:off x="10012055" y="365125"/>
            <a:ext cx="3016731"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24E9532-5F26-EC44-81E9-8276D8D7F79F}"/>
              </a:ext>
            </a:extLst>
          </p:cNvPr>
          <p:cNvSpPr>
            <a:spLocks noGrp="1"/>
          </p:cNvSpPr>
          <p:nvPr>
            <p:ph type="body" orient="vert" idx="1"/>
          </p:nvPr>
        </p:nvSpPr>
        <p:spPr>
          <a:xfrm>
            <a:off x="961861" y="365125"/>
            <a:ext cx="8875311"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108655-2C3E-3B41-8563-9769E6F3D523}"/>
              </a:ext>
            </a:extLst>
          </p:cNvPr>
          <p:cNvSpPr>
            <a:spLocks noGrp="1"/>
          </p:cNvSpPr>
          <p:nvPr>
            <p:ph type="dt" sz="half" idx="10"/>
          </p:nvPr>
        </p:nvSpPr>
        <p:spPr/>
        <p:txBody>
          <a:bodyPr/>
          <a:lstStyle/>
          <a:p>
            <a:fld id="{CC8D74F5-8707-1A41-A096-6FEDFAFD2925}"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3C8DF6-3857-5141-8922-386630B538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D1E029-B8C5-E04A-AF87-0D9F42B9AAF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073492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A6E7D-BED7-9442-AEFE-070F57314470}"/>
              </a:ext>
            </a:extLst>
          </p:cNvPr>
          <p:cNvSpPr>
            <a:spLocks noGrp="1"/>
          </p:cNvSpPr>
          <p:nvPr>
            <p:ph type="ctrTitle"/>
          </p:nvPr>
        </p:nvSpPr>
        <p:spPr>
          <a:xfrm>
            <a:off x="1748833" y="1122363"/>
            <a:ext cx="10492979"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84ECEE1-B8A2-A845-9D72-659330380AB7}"/>
              </a:ext>
            </a:extLst>
          </p:cNvPr>
          <p:cNvSpPr>
            <a:spLocks noGrp="1"/>
          </p:cNvSpPr>
          <p:nvPr>
            <p:ph type="subTitle" idx="1"/>
          </p:nvPr>
        </p:nvSpPr>
        <p:spPr>
          <a:xfrm>
            <a:off x="1748833" y="3602038"/>
            <a:ext cx="1049297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6D714DD-8AA7-3845-9283-FA68A92D3C98}"/>
              </a:ext>
            </a:extLst>
          </p:cNvPr>
          <p:cNvSpPr>
            <a:spLocks noGrp="1"/>
          </p:cNvSpPr>
          <p:nvPr>
            <p:ph type="dt" sz="half" idx="10"/>
          </p:nvPr>
        </p:nvSpPr>
        <p:spPr/>
        <p:txBody>
          <a:bodyPr/>
          <a:lstStyle/>
          <a:p>
            <a:fld id="{067A324F-0A7C-044A-9E59-182AB9FCE397}"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66FC085-03DA-B04E-83D9-E2B73C8DD11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5D7BEB-49F4-D248-9609-7CC57351E23E}"/>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92862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5121-9FEE-1E48-ACA1-E436F43E57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F6A9F74-FB35-BB43-ACA6-48E193CBF6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C613B23-963D-C249-B42E-575D307A63E3}"/>
              </a:ext>
            </a:extLst>
          </p:cNvPr>
          <p:cNvSpPr>
            <a:spLocks noGrp="1"/>
          </p:cNvSpPr>
          <p:nvPr>
            <p:ph type="dt" sz="half" idx="10"/>
          </p:nvPr>
        </p:nvSpPr>
        <p:spPr/>
        <p:txBody>
          <a:bodyPr/>
          <a:lstStyle/>
          <a:p>
            <a:fld id="{C2A69087-6CD6-A247-B8BF-9271D0517BCF}"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51E9317-E4C3-E447-8803-D9F2A97377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307765F-2851-F84C-91BB-A96E28A8D7EF}"/>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119132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E9F6-0A1B-0841-8DD3-743862E7BDAE}"/>
              </a:ext>
            </a:extLst>
          </p:cNvPr>
          <p:cNvSpPr>
            <a:spLocks noGrp="1"/>
          </p:cNvSpPr>
          <p:nvPr>
            <p:ph type="title"/>
          </p:nvPr>
        </p:nvSpPr>
        <p:spPr>
          <a:xfrm>
            <a:off x="954572" y="1709755"/>
            <a:ext cx="12066925"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8E5B853-089F-954E-8BB5-F6D03FC1D010}"/>
              </a:ext>
            </a:extLst>
          </p:cNvPr>
          <p:cNvSpPr>
            <a:spLocks noGrp="1"/>
          </p:cNvSpPr>
          <p:nvPr>
            <p:ph type="body" idx="1"/>
          </p:nvPr>
        </p:nvSpPr>
        <p:spPr>
          <a:xfrm>
            <a:off x="954572" y="4589480"/>
            <a:ext cx="12066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24FAE8-A8A1-6D4C-8599-D47DDBA8CB7C}"/>
              </a:ext>
            </a:extLst>
          </p:cNvPr>
          <p:cNvSpPr>
            <a:spLocks noGrp="1"/>
          </p:cNvSpPr>
          <p:nvPr>
            <p:ph type="dt" sz="half" idx="10"/>
          </p:nvPr>
        </p:nvSpPr>
        <p:spPr/>
        <p:txBody>
          <a:bodyPr/>
          <a:lstStyle/>
          <a:p>
            <a:fld id="{1742ED71-A7F3-2C48-99CB-701C7FA8276C}"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DCE7CE-A382-144F-9D17-946893DFBF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6E9C0B-FF10-114F-A122-C048236E53F3}"/>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40460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6ECA-7CD2-0649-8349-D7FB74AF96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5820422-D465-D344-986D-55AA51969491}"/>
              </a:ext>
            </a:extLst>
          </p:cNvPr>
          <p:cNvSpPr>
            <a:spLocks noGrp="1"/>
          </p:cNvSpPr>
          <p:nvPr>
            <p:ph sz="half" idx="1"/>
          </p:nvPr>
        </p:nvSpPr>
        <p:spPr>
          <a:xfrm>
            <a:off x="961856" y="1825625"/>
            <a:ext cx="594602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8E5C189-82B4-0848-BF84-B76552C75EBC}"/>
              </a:ext>
            </a:extLst>
          </p:cNvPr>
          <p:cNvSpPr>
            <a:spLocks noGrp="1"/>
          </p:cNvSpPr>
          <p:nvPr>
            <p:ph sz="half" idx="2"/>
          </p:nvPr>
        </p:nvSpPr>
        <p:spPr>
          <a:xfrm>
            <a:off x="7082764" y="1825625"/>
            <a:ext cx="594602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3198039-D203-0943-80B2-72D76D1C6016}"/>
              </a:ext>
            </a:extLst>
          </p:cNvPr>
          <p:cNvSpPr>
            <a:spLocks noGrp="1"/>
          </p:cNvSpPr>
          <p:nvPr>
            <p:ph type="dt" sz="half" idx="10"/>
          </p:nvPr>
        </p:nvSpPr>
        <p:spPr/>
        <p:txBody>
          <a:bodyPr/>
          <a:lstStyle/>
          <a:p>
            <a:fld id="{E3287B0C-FE3B-6C44-AC80-CF2BA80C5A95}" type="datetime1">
              <a:rPr lang="en-GB" smtClean="0">
                <a:solidFill>
                  <a:prstClr val="black">
                    <a:tint val="75000"/>
                  </a:prstClr>
                </a:solidFill>
              </a:rPr>
              <a:pPr/>
              <a:t>15/05/2024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672A46C-CF26-A447-A41B-9A6F9069550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E4029-EA6B-CD4D-9A94-269CA712B5C0}"/>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050543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3F7BF-71F1-E54A-88D1-433F0C75736D}"/>
              </a:ext>
            </a:extLst>
          </p:cNvPr>
          <p:cNvSpPr>
            <a:spLocks noGrp="1"/>
          </p:cNvSpPr>
          <p:nvPr>
            <p:ph type="title"/>
          </p:nvPr>
        </p:nvSpPr>
        <p:spPr>
          <a:xfrm>
            <a:off x="963681" y="365129"/>
            <a:ext cx="12066925"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F46C77-71D3-E446-BE69-4BA181CAD245}"/>
              </a:ext>
            </a:extLst>
          </p:cNvPr>
          <p:cNvSpPr>
            <a:spLocks noGrp="1"/>
          </p:cNvSpPr>
          <p:nvPr>
            <p:ph type="body" idx="1"/>
          </p:nvPr>
        </p:nvSpPr>
        <p:spPr>
          <a:xfrm>
            <a:off x="963686" y="1681163"/>
            <a:ext cx="59186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B2438C-38D4-494C-B78F-7B46DDB24C2F}"/>
              </a:ext>
            </a:extLst>
          </p:cNvPr>
          <p:cNvSpPr>
            <a:spLocks noGrp="1"/>
          </p:cNvSpPr>
          <p:nvPr>
            <p:ph sz="half" idx="2"/>
          </p:nvPr>
        </p:nvSpPr>
        <p:spPr>
          <a:xfrm>
            <a:off x="963686" y="2505075"/>
            <a:ext cx="5918695"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33F8A32-9C9F-B644-8FAD-826150D4D444}"/>
              </a:ext>
            </a:extLst>
          </p:cNvPr>
          <p:cNvSpPr>
            <a:spLocks noGrp="1"/>
          </p:cNvSpPr>
          <p:nvPr>
            <p:ph type="body" sz="quarter" idx="3"/>
          </p:nvPr>
        </p:nvSpPr>
        <p:spPr>
          <a:xfrm>
            <a:off x="7082764" y="1681163"/>
            <a:ext cx="594784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1AD2372-E63A-3040-B146-413DC69ED47E}"/>
              </a:ext>
            </a:extLst>
          </p:cNvPr>
          <p:cNvSpPr>
            <a:spLocks noGrp="1"/>
          </p:cNvSpPr>
          <p:nvPr>
            <p:ph sz="quarter" idx="4"/>
          </p:nvPr>
        </p:nvSpPr>
        <p:spPr>
          <a:xfrm>
            <a:off x="7082764" y="2505075"/>
            <a:ext cx="5947843"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A9164E1-1D3C-864C-9DE4-E7A761610C09}"/>
              </a:ext>
            </a:extLst>
          </p:cNvPr>
          <p:cNvSpPr>
            <a:spLocks noGrp="1"/>
          </p:cNvSpPr>
          <p:nvPr>
            <p:ph type="dt" sz="half" idx="10"/>
          </p:nvPr>
        </p:nvSpPr>
        <p:spPr/>
        <p:txBody>
          <a:bodyPr/>
          <a:lstStyle/>
          <a:p>
            <a:fld id="{47E5510F-79B4-5C44-B1A5-5E6CAD94638E}" type="datetime1">
              <a:rPr lang="en-GB" smtClean="0">
                <a:solidFill>
                  <a:prstClr val="black">
                    <a:tint val="75000"/>
                  </a:prstClr>
                </a:solidFill>
              </a:rPr>
              <a:pPr/>
              <a:t>15/05/2024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1CC77C5-9223-C147-A691-15DB5FD255B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937A37B-5D8E-9547-B57C-0CF3967C29B4}"/>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015005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CF6B2-5718-664F-B7CB-BA9CA350C81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B73FAA3-EF01-EF45-818B-AC6B824E07FE}"/>
              </a:ext>
            </a:extLst>
          </p:cNvPr>
          <p:cNvSpPr>
            <a:spLocks noGrp="1"/>
          </p:cNvSpPr>
          <p:nvPr>
            <p:ph type="dt" sz="half" idx="10"/>
          </p:nvPr>
        </p:nvSpPr>
        <p:spPr/>
        <p:txBody>
          <a:bodyPr/>
          <a:lstStyle/>
          <a:p>
            <a:fld id="{8532C15F-852F-7042-83FD-EB0BDBB9F2D7}" type="datetime1">
              <a:rPr lang="en-GB" smtClean="0">
                <a:solidFill>
                  <a:prstClr val="black">
                    <a:tint val="75000"/>
                  </a:prstClr>
                </a:solidFill>
              </a:rPr>
              <a:pPr/>
              <a:t>15/05/2024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762A30A-8313-3C44-A47D-1F9E50338D5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2B2446E-8520-2940-A069-74DC8AC38C55}"/>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6325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699533" y="1600206"/>
            <a:ext cx="61791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7111908" y="1600206"/>
            <a:ext cx="61791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A5AC772F-83BB-4935-8923-4A168A36B7B9}" type="datetimeFigureOut">
              <a:rPr lang="en-US" smtClean="0"/>
              <a:t>5/15/24</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2DC351E7-8E94-4C34-99B7-1E69BCFF7DA3}" type="slidenum">
              <a:rPr lang="en-US" smtClean="0"/>
              <a:t>‹Nº›</a:t>
            </a:fld>
            <a:endParaRPr lang="en-US"/>
          </a:p>
        </p:txBody>
      </p:sp>
    </p:spTree>
    <p:extLst>
      <p:ext uri="{BB962C8B-B14F-4D97-AF65-F5344CB8AC3E}">
        <p14:creationId xmlns:p14="http://schemas.microsoft.com/office/powerpoint/2010/main" val="376340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9A8DD8-B602-6040-AC29-9C52F26568B8}"/>
              </a:ext>
            </a:extLst>
          </p:cNvPr>
          <p:cNvSpPr>
            <a:spLocks noGrp="1"/>
          </p:cNvSpPr>
          <p:nvPr>
            <p:ph type="dt" sz="half" idx="10"/>
          </p:nvPr>
        </p:nvSpPr>
        <p:spPr/>
        <p:txBody>
          <a:bodyPr/>
          <a:lstStyle/>
          <a:p>
            <a:fld id="{696190AA-2A0E-7840-9E23-6803A9EF4D88}" type="datetime1">
              <a:rPr lang="en-GB" smtClean="0">
                <a:solidFill>
                  <a:prstClr val="black">
                    <a:tint val="75000"/>
                  </a:prstClr>
                </a:solidFill>
              </a:rPr>
              <a:pPr/>
              <a:t>15/05/2024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F19184B-BA62-034A-98DD-09AA94C8B30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D4FD0C3-B7AE-6B4B-9969-1B1FA924667E}"/>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18912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EE41-48E4-8641-951A-F13AF0CC1762}"/>
              </a:ext>
            </a:extLst>
          </p:cNvPr>
          <p:cNvSpPr>
            <a:spLocks noGrp="1"/>
          </p:cNvSpPr>
          <p:nvPr>
            <p:ph type="title"/>
          </p:nvPr>
        </p:nvSpPr>
        <p:spPr>
          <a:xfrm>
            <a:off x="963685" y="457200"/>
            <a:ext cx="451234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1985E66-D777-0949-9A2D-BA7C49548BD1}"/>
              </a:ext>
            </a:extLst>
          </p:cNvPr>
          <p:cNvSpPr>
            <a:spLocks noGrp="1"/>
          </p:cNvSpPr>
          <p:nvPr>
            <p:ph idx="1"/>
          </p:nvPr>
        </p:nvSpPr>
        <p:spPr>
          <a:xfrm>
            <a:off x="5947844" y="987442"/>
            <a:ext cx="708276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DAA68BC-544B-9949-9746-4915E344DA2D}"/>
              </a:ext>
            </a:extLst>
          </p:cNvPr>
          <p:cNvSpPr>
            <a:spLocks noGrp="1"/>
          </p:cNvSpPr>
          <p:nvPr>
            <p:ph type="body" sz="half" idx="2"/>
          </p:nvPr>
        </p:nvSpPr>
        <p:spPr>
          <a:xfrm>
            <a:off x="963685" y="2057400"/>
            <a:ext cx="451234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CE419A-CE0E-7C4F-8A4F-5D39793162AF}"/>
              </a:ext>
            </a:extLst>
          </p:cNvPr>
          <p:cNvSpPr>
            <a:spLocks noGrp="1"/>
          </p:cNvSpPr>
          <p:nvPr>
            <p:ph type="dt" sz="half" idx="10"/>
          </p:nvPr>
        </p:nvSpPr>
        <p:spPr/>
        <p:txBody>
          <a:bodyPr/>
          <a:lstStyle/>
          <a:p>
            <a:fld id="{AFEC3E36-33E3-974B-8B46-C321F9506C35}" type="datetime1">
              <a:rPr lang="en-GB" smtClean="0">
                <a:solidFill>
                  <a:prstClr val="black">
                    <a:tint val="75000"/>
                  </a:prstClr>
                </a:solidFill>
              </a:rPr>
              <a:pPr/>
              <a:t>15/05/2024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F2CF72C-137E-3547-AEF2-67B360477C9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8785199-4476-7B4C-8090-4AFCE55BF165}"/>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11134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FFD0-782E-2349-8121-08A03B99C04B}"/>
              </a:ext>
            </a:extLst>
          </p:cNvPr>
          <p:cNvSpPr>
            <a:spLocks noGrp="1"/>
          </p:cNvSpPr>
          <p:nvPr>
            <p:ph type="title"/>
          </p:nvPr>
        </p:nvSpPr>
        <p:spPr>
          <a:xfrm>
            <a:off x="963685" y="457200"/>
            <a:ext cx="451234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C2A46AA-7764-AA4E-A105-49085F37BFB4}"/>
              </a:ext>
            </a:extLst>
          </p:cNvPr>
          <p:cNvSpPr>
            <a:spLocks noGrp="1"/>
          </p:cNvSpPr>
          <p:nvPr>
            <p:ph type="pic" idx="1"/>
          </p:nvPr>
        </p:nvSpPr>
        <p:spPr>
          <a:xfrm>
            <a:off x="5947844" y="987442"/>
            <a:ext cx="70827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8A9F05-2B62-7045-87B5-8077957ED042}"/>
              </a:ext>
            </a:extLst>
          </p:cNvPr>
          <p:cNvSpPr>
            <a:spLocks noGrp="1"/>
          </p:cNvSpPr>
          <p:nvPr>
            <p:ph type="body" sz="half" idx="2"/>
          </p:nvPr>
        </p:nvSpPr>
        <p:spPr>
          <a:xfrm>
            <a:off x="963685" y="2057400"/>
            <a:ext cx="451234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A419B2-AE44-8A45-AABD-7965E2A06752}"/>
              </a:ext>
            </a:extLst>
          </p:cNvPr>
          <p:cNvSpPr>
            <a:spLocks noGrp="1"/>
          </p:cNvSpPr>
          <p:nvPr>
            <p:ph type="dt" sz="half" idx="10"/>
          </p:nvPr>
        </p:nvSpPr>
        <p:spPr/>
        <p:txBody>
          <a:bodyPr/>
          <a:lstStyle/>
          <a:p>
            <a:fld id="{EC28A829-AFCA-F34D-B728-C266C24807A5}" type="datetime1">
              <a:rPr lang="en-GB" smtClean="0">
                <a:solidFill>
                  <a:prstClr val="black">
                    <a:tint val="75000"/>
                  </a:prstClr>
                </a:solidFill>
              </a:rPr>
              <a:pPr/>
              <a:t>15/05/2024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CA8D342-15A2-144C-AA79-784B1B0678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88B35C-C28D-8E4C-99B9-1F809C9DC052}"/>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6081930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2BB1C-FBD6-7B48-AC81-EF03EEC532A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5ECFB53-3149-F947-8C71-85DC6F97E85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E08117-3806-EC45-A8F8-6587F5B27BB5}"/>
              </a:ext>
            </a:extLst>
          </p:cNvPr>
          <p:cNvSpPr>
            <a:spLocks noGrp="1"/>
          </p:cNvSpPr>
          <p:nvPr>
            <p:ph type="dt" sz="half" idx="10"/>
          </p:nvPr>
        </p:nvSpPr>
        <p:spPr/>
        <p:txBody>
          <a:bodyPr/>
          <a:lstStyle/>
          <a:p>
            <a:fld id="{03C074E7-F2A5-B64C-95C2-B4175A483C01}"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978D33-85B0-0C49-9983-A84720EADE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D0DC37-F85E-1045-B1A9-0E70D8615E3A}"/>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432018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76B274-E6B0-7544-8613-5CB8839080E1}"/>
              </a:ext>
            </a:extLst>
          </p:cNvPr>
          <p:cNvSpPr>
            <a:spLocks noGrp="1"/>
          </p:cNvSpPr>
          <p:nvPr>
            <p:ph type="title" orient="vert"/>
          </p:nvPr>
        </p:nvSpPr>
        <p:spPr>
          <a:xfrm>
            <a:off x="10012055" y="365125"/>
            <a:ext cx="3016731"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24E9532-5F26-EC44-81E9-8276D8D7F79F}"/>
              </a:ext>
            </a:extLst>
          </p:cNvPr>
          <p:cNvSpPr>
            <a:spLocks noGrp="1"/>
          </p:cNvSpPr>
          <p:nvPr>
            <p:ph type="body" orient="vert" idx="1"/>
          </p:nvPr>
        </p:nvSpPr>
        <p:spPr>
          <a:xfrm>
            <a:off x="961861" y="365125"/>
            <a:ext cx="8875311"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108655-2C3E-3B41-8563-9769E6F3D523}"/>
              </a:ext>
            </a:extLst>
          </p:cNvPr>
          <p:cNvSpPr>
            <a:spLocks noGrp="1"/>
          </p:cNvSpPr>
          <p:nvPr>
            <p:ph type="dt" sz="half" idx="10"/>
          </p:nvPr>
        </p:nvSpPr>
        <p:spPr/>
        <p:txBody>
          <a:bodyPr/>
          <a:lstStyle/>
          <a:p>
            <a:fld id="{CC8D74F5-8707-1A41-A096-6FEDFAFD2925}"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3C8DF6-3857-5141-8922-386630B538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D1E029-B8C5-E04A-AF87-0D9F42B9AAF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966394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A6E7D-BED7-9442-AEFE-070F57314470}"/>
              </a:ext>
            </a:extLst>
          </p:cNvPr>
          <p:cNvSpPr>
            <a:spLocks noGrp="1"/>
          </p:cNvSpPr>
          <p:nvPr>
            <p:ph type="ctrTitle"/>
          </p:nvPr>
        </p:nvSpPr>
        <p:spPr>
          <a:xfrm>
            <a:off x="1748830" y="1122363"/>
            <a:ext cx="10492979"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84ECEE1-B8A2-A845-9D72-659330380AB7}"/>
              </a:ext>
            </a:extLst>
          </p:cNvPr>
          <p:cNvSpPr>
            <a:spLocks noGrp="1"/>
          </p:cNvSpPr>
          <p:nvPr>
            <p:ph type="subTitle" idx="1"/>
          </p:nvPr>
        </p:nvSpPr>
        <p:spPr>
          <a:xfrm>
            <a:off x="1748830" y="3602038"/>
            <a:ext cx="1049297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6D714DD-8AA7-3845-9283-FA68A92D3C98}"/>
              </a:ext>
            </a:extLst>
          </p:cNvPr>
          <p:cNvSpPr>
            <a:spLocks noGrp="1"/>
          </p:cNvSpPr>
          <p:nvPr>
            <p:ph type="dt" sz="half" idx="10"/>
          </p:nvPr>
        </p:nvSpPr>
        <p:spPr/>
        <p:txBody>
          <a:bodyPr/>
          <a:lstStyle/>
          <a:p>
            <a:fld id="{067A324F-0A7C-044A-9E59-182AB9FCE397}"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66FC085-03DA-B04E-83D9-E2B73C8DD11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5D7BEB-49F4-D248-9609-7CC57351E23E}"/>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9967734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5121-9FEE-1E48-ACA1-E436F43E57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F6A9F74-FB35-BB43-ACA6-48E193CBF6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C613B23-963D-C249-B42E-575D307A63E3}"/>
              </a:ext>
            </a:extLst>
          </p:cNvPr>
          <p:cNvSpPr>
            <a:spLocks noGrp="1"/>
          </p:cNvSpPr>
          <p:nvPr>
            <p:ph type="dt" sz="half" idx="10"/>
          </p:nvPr>
        </p:nvSpPr>
        <p:spPr/>
        <p:txBody>
          <a:bodyPr/>
          <a:lstStyle/>
          <a:p>
            <a:fld id="{C2A69087-6CD6-A247-B8BF-9271D0517BCF}"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51E9317-E4C3-E447-8803-D9F2A97377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307765F-2851-F84C-91BB-A96E28A8D7EF}"/>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503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E9F6-0A1B-0841-8DD3-743862E7BDAE}"/>
              </a:ext>
            </a:extLst>
          </p:cNvPr>
          <p:cNvSpPr>
            <a:spLocks noGrp="1"/>
          </p:cNvSpPr>
          <p:nvPr>
            <p:ph type="title"/>
          </p:nvPr>
        </p:nvSpPr>
        <p:spPr>
          <a:xfrm>
            <a:off x="954571" y="1709745"/>
            <a:ext cx="12066925"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8E5B853-089F-954E-8BB5-F6D03FC1D010}"/>
              </a:ext>
            </a:extLst>
          </p:cNvPr>
          <p:cNvSpPr>
            <a:spLocks noGrp="1"/>
          </p:cNvSpPr>
          <p:nvPr>
            <p:ph type="body" idx="1"/>
          </p:nvPr>
        </p:nvSpPr>
        <p:spPr>
          <a:xfrm>
            <a:off x="954571" y="4589470"/>
            <a:ext cx="12066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24FAE8-A8A1-6D4C-8599-D47DDBA8CB7C}"/>
              </a:ext>
            </a:extLst>
          </p:cNvPr>
          <p:cNvSpPr>
            <a:spLocks noGrp="1"/>
          </p:cNvSpPr>
          <p:nvPr>
            <p:ph type="dt" sz="half" idx="10"/>
          </p:nvPr>
        </p:nvSpPr>
        <p:spPr/>
        <p:txBody>
          <a:bodyPr/>
          <a:lstStyle/>
          <a:p>
            <a:fld id="{1742ED71-A7F3-2C48-99CB-701C7FA8276C}"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EDCE7CE-A382-144F-9D17-946893DFBF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6E9C0B-FF10-114F-A122-C048236E53F3}"/>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17609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6ECA-7CD2-0649-8349-D7FB74AF96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5820422-D465-D344-986D-55AA51969491}"/>
              </a:ext>
            </a:extLst>
          </p:cNvPr>
          <p:cNvSpPr>
            <a:spLocks noGrp="1"/>
          </p:cNvSpPr>
          <p:nvPr>
            <p:ph sz="half" idx="1"/>
          </p:nvPr>
        </p:nvSpPr>
        <p:spPr>
          <a:xfrm>
            <a:off x="961856" y="1825625"/>
            <a:ext cx="594602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8E5C189-82B4-0848-BF84-B76552C75EBC}"/>
              </a:ext>
            </a:extLst>
          </p:cNvPr>
          <p:cNvSpPr>
            <a:spLocks noGrp="1"/>
          </p:cNvSpPr>
          <p:nvPr>
            <p:ph sz="half" idx="2"/>
          </p:nvPr>
        </p:nvSpPr>
        <p:spPr>
          <a:xfrm>
            <a:off x="7082761" y="1825625"/>
            <a:ext cx="594602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3198039-D203-0943-80B2-72D76D1C6016}"/>
              </a:ext>
            </a:extLst>
          </p:cNvPr>
          <p:cNvSpPr>
            <a:spLocks noGrp="1"/>
          </p:cNvSpPr>
          <p:nvPr>
            <p:ph type="dt" sz="half" idx="10"/>
          </p:nvPr>
        </p:nvSpPr>
        <p:spPr/>
        <p:txBody>
          <a:bodyPr/>
          <a:lstStyle/>
          <a:p>
            <a:fld id="{E3287B0C-FE3B-6C44-AC80-CF2BA80C5A95}" type="datetime1">
              <a:rPr lang="en-GB" smtClean="0">
                <a:solidFill>
                  <a:prstClr val="black">
                    <a:tint val="75000"/>
                  </a:prstClr>
                </a:solidFill>
              </a:rPr>
              <a:pPr/>
              <a:t>15/05/2024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672A46C-CF26-A447-A41B-9A6F9069550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E4029-EA6B-CD4D-9A94-269CA712B5C0}"/>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199033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3F7BF-71F1-E54A-88D1-433F0C75736D}"/>
              </a:ext>
            </a:extLst>
          </p:cNvPr>
          <p:cNvSpPr>
            <a:spLocks noGrp="1"/>
          </p:cNvSpPr>
          <p:nvPr>
            <p:ph type="title"/>
          </p:nvPr>
        </p:nvSpPr>
        <p:spPr>
          <a:xfrm>
            <a:off x="963679" y="365129"/>
            <a:ext cx="12066925"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F46C77-71D3-E446-BE69-4BA181CAD245}"/>
              </a:ext>
            </a:extLst>
          </p:cNvPr>
          <p:cNvSpPr>
            <a:spLocks noGrp="1"/>
          </p:cNvSpPr>
          <p:nvPr>
            <p:ph type="body" idx="1"/>
          </p:nvPr>
        </p:nvSpPr>
        <p:spPr>
          <a:xfrm>
            <a:off x="963680" y="1681163"/>
            <a:ext cx="59186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B2438C-38D4-494C-B78F-7B46DDB24C2F}"/>
              </a:ext>
            </a:extLst>
          </p:cNvPr>
          <p:cNvSpPr>
            <a:spLocks noGrp="1"/>
          </p:cNvSpPr>
          <p:nvPr>
            <p:ph sz="half" idx="2"/>
          </p:nvPr>
        </p:nvSpPr>
        <p:spPr>
          <a:xfrm>
            <a:off x="963680" y="2505075"/>
            <a:ext cx="5918695"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33F8A32-9C9F-B644-8FAD-826150D4D444}"/>
              </a:ext>
            </a:extLst>
          </p:cNvPr>
          <p:cNvSpPr>
            <a:spLocks noGrp="1"/>
          </p:cNvSpPr>
          <p:nvPr>
            <p:ph type="body" sz="quarter" idx="3"/>
          </p:nvPr>
        </p:nvSpPr>
        <p:spPr>
          <a:xfrm>
            <a:off x="7082764" y="1681163"/>
            <a:ext cx="594784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1AD2372-E63A-3040-B146-413DC69ED47E}"/>
              </a:ext>
            </a:extLst>
          </p:cNvPr>
          <p:cNvSpPr>
            <a:spLocks noGrp="1"/>
          </p:cNvSpPr>
          <p:nvPr>
            <p:ph sz="quarter" idx="4"/>
          </p:nvPr>
        </p:nvSpPr>
        <p:spPr>
          <a:xfrm>
            <a:off x="7082764" y="2505075"/>
            <a:ext cx="5947843"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A9164E1-1D3C-864C-9DE4-E7A761610C09}"/>
              </a:ext>
            </a:extLst>
          </p:cNvPr>
          <p:cNvSpPr>
            <a:spLocks noGrp="1"/>
          </p:cNvSpPr>
          <p:nvPr>
            <p:ph type="dt" sz="half" idx="10"/>
          </p:nvPr>
        </p:nvSpPr>
        <p:spPr/>
        <p:txBody>
          <a:bodyPr/>
          <a:lstStyle/>
          <a:p>
            <a:fld id="{47E5510F-79B4-5C44-B1A5-5E6CAD94638E}" type="datetime1">
              <a:rPr lang="en-GB" smtClean="0">
                <a:solidFill>
                  <a:prstClr val="black">
                    <a:tint val="75000"/>
                  </a:prstClr>
                </a:solidFill>
              </a:rPr>
              <a:pPr/>
              <a:t>15/05/2024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1CC77C5-9223-C147-A691-15DB5FD255B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937A37B-5D8E-9547-B57C-0CF3967C29B4}"/>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0933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99532" y="1535113"/>
            <a:ext cx="618162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99532" y="2174875"/>
            <a:ext cx="61816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7107053" y="1535113"/>
            <a:ext cx="61840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7107053" y="2174875"/>
            <a:ext cx="61840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A5AC772F-83BB-4935-8923-4A168A36B7B9}" type="datetimeFigureOut">
              <a:rPr lang="en-US" smtClean="0"/>
              <a:t>5/15/24</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2DC351E7-8E94-4C34-99B7-1E69BCFF7DA3}" type="slidenum">
              <a:rPr lang="en-US" smtClean="0"/>
              <a:t>‹Nº›</a:t>
            </a:fld>
            <a:endParaRPr lang="en-US"/>
          </a:p>
        </p:txBody>
      </p:sp>
    </p:spTree>
    <p:extLst>
      <p:ext uri="{BB962C8B-B14F-4D97-AF65-F5344CB8AC3E}">
        <p14:creationId xmlns:p14="http://schemas.microsoft.com/office/powerpoint/2010/main" val="2617422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CF6B2-5718-664F-B7CB-BA9CA350C81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B73FAA3-EF01-EF45-818B-AC6B824E07FE}"/>
              </a:ext>
            </a:extLst>
          </p:cNvPr>
          <p:cNvSpPr>
            <a:spLocks noGrp="1"/>
          </p:cNvSpPr>
          <p:nvPr>
            <p:ph type="dt" sz="half" idx="10"/>
          </p:nvPr>
        </p:nvSpPr>
        <p:spPr/>
        <p:txBody>
          <a:bodyPr/>
          <a:lstStyle/>
          <a:p>
            <a:fld id="{8532C15F-852F-7042-83FD-EB0BDBB9F2D7}" type="datetime1">
              <a:rPr lang="en-GB" smtClean="0">
                <a:solidFill>
                  <a:prstClr val="black">
                    <a:tint val="75000"/>
                  </a:prstClr>
                </a:solidFill>
              </a:rPr>
              <a:pPr/>
              <a:t>15/05/2024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762A30A-8313-3C44-A47D-1F9E50338D5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2B2446E-8520-2940-A069-74DC8AC38C55}"/>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193947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9A8DD8-B602-6040-AC29-9C52F26568B8}"/>
              </a:ext>
            </a:extLst>
          </p:cNvPr>
          <p:cNvSpPr>
            <a:spLocks noGrp="1"/>
          </p:cNvSpPr>
          <p:nvPr>
            <p:ph type="dt" sz="half" idx="10"/>
          </p:nvPr>
        </p:nvSpPr>
        <p:spPr/>
        <p:txBody>
          <a:bodyPr/>
          <a:lstStyle/>
          <a:p>
            <a:fld id="{696190AA-2A0E-7840-9E23-6803A9EF4D88}" type="datetime1">
              <a:rPr lang="en-GB" smtClean="0">
                <a:solidFill>
                  <a:prstClr val="black">
                    <a:tint val="75000"/>
                  </a:prstClr>
                </a:solidFill>
              </a:rPr>
              <a:pPr/>
              <a:t>15/05/2024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F19184B-BA62-034A-98DD-09AA94C8B30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D4FD0C3-B7AE-6B4B-9969-1B1FA924667E}"/>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9361660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EE41-48E4-8641-951A-F13AF0CC1762}"/>
              </a:ext>
            </a:extLst>
          </p:cNvPr>
          <p:cNvSpPr>
            <a:spLocks noGrp="1"/>
          </p:cNvSpPr>
          <p:nvPr>
            <p:ph type="title"/>
          </p:nvPr>
        </p:nvSpPr>
        <p:spPr>
          <a:xfrm>
            <a:off x="963679" y="457200"/>
            <a:ext cx="451234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1985E66-D777-0949-9A2D-BA7C49548BD1}"/>
              </a:ext>
            </a:extLst>
          </p:cNvPr>
          <p:cNvSpPr>
            <a:spLocks noGrp="1"/>
          </p:cNvSpPr>
          <p:nvPr>
            <p:ph idx="1"/>
          </p:nvPr>
        </p:nvSpPr>
        <p:spPr>
          <a:xfrm>
            <a:off x="5947844" y="987432"/>
            <a:ext cx="708276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DAA68BC-544B-9949-9746-4915E344DA2D}"/>
              </a:ext>
            </a:extLst>
          </p:cNvPr>
          <p:cNvSpPr>
            <a:spLocks noGrp="1"/>
          </p:cNvSpPr>
          <p:nvPr>
            <p:ph type="body" sz="half" idx="2"/>
          </p:nvPr>
        </p:nvSpPr>
        <p:spPr>
          <a:xfrm>
            <a:off x="963679" y="2057400"/>
            <a:ext cx="451234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CE419A-CE0E-7C4F-8A4F-5D39793162AF}"/>
              </a:ext>
            </a:extLst>
          </p:cNvPr>
          <p:cNvSpPr>
            <a:spLocks noGrp="1"/>
          </p:cNvSpPr>
          <p:nvPr>
            <p:ph type="dt" sz="half" idx="10"/>
          </p:nvPr>
        </p:nvSpPr>
        <p:spPr/>
        <p:txBody>
          <a:bodyPr/>
          <a:lstStyle/>
          <a:p>
            <a:fld id="{AFEC3E36-33E3-974B-8B46-C321F9506C35}" type="datetime1">
              <a:rPr lang="en-GB" smtClean="0">
                <a:solidFill>
                  <a:prstClr val="black">
                    <a:tint val="75000"/>
                  </a:prstClr>
                </a:solidFill>
              </a:rPr>
              <a:pPr/>
              <a:t>15/05/2024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F2CF72C-137E-3547-AEF2-67B360477C9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8785199-4476-7B4C-8090-4AFCE55BF165}"/>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88244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FFD0-782E-2349-8121-08A03B99C04B}"/>
              </a:ext>
            </a:extLst>
          </p:cNvPr>
          <p:cNvSpPr>
            <a:spLocks noGrp="1"/>
          </p:cNvSpPr>
          <p:nvPr>
            <p:ph type="title"/>
          </p:nvPr>
        </p:nvSpPr>
        <p:spPr>
          <a:xfrm>
            <a:off x="963679" y="457200"/>
            <a:ext cx="451234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C2A46AA-7764-AA4E-A105-49085F37BFB4}"/>
              </a:ext>
            </a:extLst>
          </p:cNvPr>
          <p:cNvSpPr>
            <a:spLocks noGrp="1"/>
          </p:cNvSpPr>
          <p:nvPr>
            <p:ph type="pic" idx="1"/>
          </p:nvPr>
        </p:nvSpPr>
        <p:spPr>
          <a:xfrm>
            <a:off x="5947844" y="987432"/>
            <a:ext cx="70827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8A9F05-2B62-7045-87B5-8077957ED042}"/>
              </a:ext>
            </a:extLst>
          </p:cNvPr>
          <p:cNvSpPr>
            <a:spLocks noGrp="1"/>
          </p:cNvSpPr>
          <p:nvPr>
            <p:ph type="body" sz="half" idx="2"/>
          </p:nvPr>
        </p:nvSpPr>
        <p:spPr>
          <a:xfrm>
            <a:off x="963679" y="2057400"/>
            <a:ext cx="451234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1A419B2-AE44-8A45-AABD-7965E2A06752}"/>
              </a:ext>
            </a:extLst>
          </p:cNvPr>
          <p:cNvSpPr>
            <a:spLocks noGrp="1"/>
          </p:cNvSpPr>
          <p:nvPr>
            <p:ph type="dt" sz="half" idx="10"/>
          </p:nvPr>
        </p:nvSpPr>
        <p:spPr/>
        <p:txBody>
          <a:bodyPr/>
          <a:lstStyle/>
          <a:p>
            <a:fld id="{EC28A829-AFCA-F34D-B728-C266C24807A5}" type="datetime1">
              <a:rPr lang="en-GB" smtClean="0">
                <a:solidFill>
                  <a:prstClr val="black">
                    <a:tint val="75000"/>
                  </a:prstClr>
                </a:solidFill>
              </a:rPr>
              <a:pPr/>
              <a:t>15/05/2024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CA8D342-15A2-144C-AA79-784B1B0678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88B35C-C28D-8E4C-99B9-1F809C9DC052}"/>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353575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2BB1C-FBD6-7B48-AC81-EF03EEC532A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5ECFB53-3149-F947-8C71-85DC6F97E85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E08117-3806-EC45-A8F8-6587F5B27BB5}"/>
              </a:ext>
            </a:extLst>
          </p:cNvPr>
          <p:cNvSpPr>
            <a:spLocks noGrp="1"/>
          </p:cNvSpPr>
          <p:nvPr>
            <p:ph type="dt" sz="half" idx="10"/>
          </p:nvPr>
        </p:nvSpPr>
        <p:spPr/>
        <p:txBody>
          <a:bodyPr/>
          <a:lstStyle/>
          <a:p>
            <a:fld id="{03C074E7-F2A5-B64C-95C2-B4175A483C01}"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978D33-85B0-0C49-9983-A84720EADE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D0DC37-F85E-1045-B1A9-0E70D8615E3A}"/>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61234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76B274-E6B0-7544-8613-5CB8839080E1}"/>
              </a:ext>
            </a:extLst>
          </p:cNvPr>
          <p:cNvSpPr>
            <a:spLocks noGrp="1"/>
          </p:cNvSpPr>
          <p:nvPr>
            <p:ph type="title" orient="vert"/>
          </p:nvPr>
        </p:nvSpPr>
        <p:spPr>
          <a:xfrm>
            <a:off x="10012053" y="365125"/>
            <a:ext cx="3016731"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24E9532-5F26-EC44-81E9-8276D8D7F79F}"/>
              </a:ext>
            </a:extLst>
          </p:cNvPr>
          <p:cNvSpPr>
            <a:spLocks noGrp="1"/>
          </p:cNvSpPr>
          <p:nvPr>
            <p:ph type="body" orient="vert" idx="1"/>
          </p:nvPr>
        </p:nvSpPr>
        <p:spPr>
          <a:xfrm>
            <a:off x="961860" y="365125"/>
            <a:ext cx="8875311"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108655-2C3E-3B41-8563-9769E6F3D523}"/>
              </a:ext>
            </a:extLst>
          </p:cNvPr>
          <p:cNvSpPr>
            <a:spLocks noGrp="1"/>
          </p:cNvSpPr>
          <p:nvPr>
            <p:ph type="dt" sz="half" idx="10"/>
          </p:nvPr>
        </p:nvSpPr>
        <p:spPr/>
        <p:txBody>
          <a:bodyPr/>
          <a:lstStyle/>
          <a:p>
            <a:fld id="{CC8D74F5-8707-1A41-A096-6FEDFAFD2925}"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3C8DF6-3857-5141-8922-386630B538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D1E029-B8C5-E04A-AF87-0D9F42B9AAF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026971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p>
            <a:fld id="{A5AC772F-83BB-4935-8923-4A168A36B7B9}" type="datetimeFigureOut">
              <a:rPr lang="en-US" smtClean="0"/>
              <a:t>5/15/24</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2DC351E7-8E94-4C34-99B7-1E69BCFF7DA3}" type="slidenum">
              <a:rPr lang="en-US" smtClean="0"/>
              <a:t>‹Nº›</a:t>
            </a:fld>
            <a:endParaRPr lang="en-US"/>
          </a:p>
        </p:txBody>
      </p:sp>
    </p:spTree>
    <p:extLst>
      <p:ext uri="{BB962C8B-B14F-4D97-AF65-F5344CB8AC3E}">
        <p14:creationId xmlns:p14="http://schemas.microsoft.com/office/powerpoint/2010/main" val="1940045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5AC772F-83BB-4935-8923-4A168A36B7B9}" type="datetimeFigureOut">
              <a:rPr lang="en-US" smtClean="0"/>
              <a:t>5/15/24</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2DC351E7-8E94-4C34-99B7-1E69BCFF7DA3}" type="slidenum">
              <a:rPr lang="en-US" smtClean="0"/>
              <a:t>‹Nº›</a:t>
            </a:fld>
            <a:endParaRPr lang="en-US"/>
          </a:p>
        </p:txBody>
      </p:sp>
    </p:spTree>
    <p:extLst>
      <p:ext uri="{BB962C8B-B14F-4D97-AF65-F5344CB8AC3E}">
        <p14:creationId xmlns:p14="http://schemas.microsoft.com/office/powerpoint/2010/main" val="2066009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99533" y="273050"/>
            <a:ext cx="4602824"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5469952" y="273077"/>
            <a:ext cx="782115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699533" y="1435103"/>
            <a:ext cx="460282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5AC772F-83BB-4935-8923-4A168A36B7B9}" type="datetimeFigureOut">
              <a:rPr lang="en-US" smtClean="0"/>
              <a:t>5/15/24</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2DC351E7-8E94-4C34-99B7-1E69BCFF7DA3}" type="slidenum">
              <a:rPr lang="en-US" smtClean="0"/>
              <a:t>‹Nº›</a:t>
            </a:fld>
            <a:endParaRPr lang="en-US"/>
          </a:p>
        </p:txBody>
      </p:sp>
    </p:spTree>
    <p:extLst>
      <p:ext uri="{BB962C8B-B14F-4D97-AF65-F5344CB8AC3E}">
        <p14:creationId xmlns:p14="http://schemas.microsoft.com/office/powerpoint/2010/main" val="412462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742266" y="4800600"/>
            <a:ext cx="8394383"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2742266" y="612775"/>
            <a:ext cx="839438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2742266" y="5367338"/>
            <a:ext cx="839438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5AC772F-83BB-4935-8923-4A168A36B7B9}" type="datetimeFigureOut">
              <a:rPr lang="en-US" smtClean="0"/>
              <a:t>5/15/24</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2DC351E7-8E94-4C34-99B7-1E69BCFF7DA3}" type="slidenum">
              <a:rPr lang="en-US" smtClean="0"/>
              <a:t>‹Nº›</a:t>
            </a:fld>
            <a:endParaRPr lang="en-US"/>
          </a:p>
        </p:txBody>
      </p:sp>
    </p:spTree>
    <p:extLst>
      <p:ext uri="{BB962C8B-B14F-4D97-AF65-F5344CB8AC3E}">
        <p14:creationId xmlns:p14="http://schemas.microsoft.com/office/powerpoint/2010/main" val="2378769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99532" y="274638"/>
            <a:ext cx="12591574" cy="1143000"/>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2 Marcador de texto"/>
          <p:cNvSpPr>
            <a:spLocks noGrp="1"/>
          </p:cNvSpPr>
          <p:nvPr>
            <p:ph type="body" idx="1"/>
          </p:nvPr>
        </p:nvSpPr>
        <p:spPr>
          <a:xfrm>
            <a:off x="699532" y="1600206"/>
            <a:ext cx="12591574"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2"/>
          </p:nvPr>
        </p:nvSpPr>
        <p:spPr>
          <a:xfrm>
            <a:off x="699532" y="6356377"/>
            <a:ext cx="326448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AC772F-83BB-4935-8923-4A168A36B7B9}" type="datetimeFigureOut">
              <a:rPr lang="en-US" smtClean="0"/>
              <a:t>5/15/24</a:t>
            </a:fld>
            <a:endParaRPr lang="en-US"/>
          </a:p>
        </p:txBody>
      </p:sp>
      <p:sp>
        <p:nvSpPr>
          <p:cNvPr id="5" name="4 Marcador de pie de página"/>
          <p:cNvSpPr>
            <a:spLocks noGrp="1"/>
          </p:cNvSpPr>
          <p:nvPr>
            <p:ph type="ftr" sz="quarter" idx="3"/>
          </p:nvPr>
        </p:nvSpPr>
        <p:spPr>
          <a:xfrm>
            <a:off x="4780138" y="6356377"/>
            <a:ext cx="443036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10026625" y="6356377"/>
            <a:ext cx="326448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351E7-8E94-4C34-99B7-1E69BCFF7DA3}" type="slidenum">
              <a:rPr lang="en-US" smtClean="0"/>
              <a:t>‹Nº›</a:t>
            </a:fld>
            <a:endParaRPr lang="en-US"/>
          </a:p>
        </p:txBody>
      </p:sp>
    </p:spTree>
    <p:extLst>
      <p:ext uri="{BB962C8B-B14F-4D97-AF65-F5344CB8AC3E}">
        <p14:creationId xmlns:p14="http://schemas.microsoft.com/office/powerpoint/2010/main" val="2545129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B6037B-F2AF-1E40-A1C2-38C4C1CB64A6}"/>
              </a:ext>
            </a:extLst>
          </p:cNvPr>
          <p:cNvSpPr>
            <a:spLocks noGrp="1"/>
          </p:cNvSpPr>
          <p:nvPr>
            <p:ph type="title"/>
          </p:nvPr>
        </p:nvSpPr>
        <p:spPr>
          <a:xfrm>
            <a:off x="961860" y="365129"/>
            <a:ext cx="1206692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2AD9351-CF70-A442-A294-749BC87369C4}"/>
              </a:ext>
            </a:extLst>
          </p:cNvPr>
          <p:cNvSpPr>
            <a:spLocks noGrp="1"/>
          </p:cNvSpPr>
          <p:nvPr>
            <p:ph type="body" idx="1"/>
          </p:nvPr>
        </p:nvSpPr>
        <p:spPr>
          <a:xfrm>
            <a:off x="961860" y="1825625"/>
            <a:ext cx="12066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D5EA7F-CC33-9043-8E6C-7AD4D6C0D739}"/>
              </a:ext>
            </a:extLst>
          </p:cNvPr>
          <p:cNvSpPr>
            <a:spLocks noGrp="1"/>
          </p:cNvSpPr>
          <p:nvPr>
            <p:ph type="dt" sz="half" idx="2"/>
          </p:nvPr>
        </p:nvSpPr>
        <p:spPr>
          <a:xfrm>
            <a:off x="961856" y="6356381"/>
            <a:ext cx="314789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E2E82-B002-3542-A433-53843BCE90CF}"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CAD685-8DDC-1A4C-BE39-714E681E2269}"/>
              </a:ext>
            </a:extLst>
          </p:cNvPr>
          <p:cNvSpPr>
            <a:spLocks noGrp="1"/>
          </p:cNvSpPr>
          <p:nvPr>
            <p:ph type="ftr" sz="quarter" idx="3"/>
          </p:nvPr>
        </p:nvSpPr>
        <p:spPr>
          <a:xfrm>
            <a:off x="4634399" y="6356381"/>
            <a:ext cx="47218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078215-3DDC-7F41-93B6-0E2C9DC1E3E2}"/>
              </a:ext>
            </a:extLst>
          </p:cNvPr>
          <p:cNvSpPr>
            <a:spLocks noGrp="1"/>
          </p:cNvSpPr>
          <p:nvPr>
            <p:ph type="sldNum" sz="quarter" idx="4"/>
          </p:nvPr>
        </p:nvSpPr>
        <p:spPr>
          <a:xfrm>
            <a:off x="9880888" y="6356381"/>
            <a:ext cx="31478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087159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B6037B-F2AF-1E40-A1C2-38C4C1CB64A6}"/>
              </a:ext>
            </a:extLst>
          </p:cNvPr>
          <p:cNvSpPr>
            <a:spLocks noGrp="1"/>
          </p:cNvSpPr>
          <p:nvPr>
            <p:ph type="title"/>
          </p:nvPr>
        </p:nvSpPr>
        <p:spPr>
          <a:xfrm>
            <a:off x="961860" y="365129"/>
            <a:ext cx="1206692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2AD9351-CF70-A442-A294-749BC87369C4}"/>
              </a:ext>
            </a:extLst>
          </p:cNvPr>
          <p:cNvSpPr>
            <a:spLocks noGrp="1"/>
          </p:cNvSpPr>
          <p:nvPr>
            <p:ph type="body" idx="1"/>
          </p:nvPr>
        </p:nvSpPr>
        <p:spPr>
          <a:xfrm>
            <a:off x="961860" y="1825625"/>
            <a:ext cx="12066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D5EA7F-CC33-9043-8E6C-7AD4D6C0D739}"/>
              </a:ext>
            </a:extLst>
          </p:cNvPr>
          <p:cNvSpPr>
            <a:spLocks noGrp="1"/>
          </p:cNvSpPr>
          <p:nvPr>
            <p:ph type="dt" sz="half" idx="2"/>
          </p:nvPr>
        </p:nvSpPr>
        <p:spPr>
          <a:xfrm>
            <a:off x="961856" y="6356375"/>
            <a:ext cx="314789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E2E82-B002-3542-A433-53843BCE90CF}"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CAD685-8DDC-1A4C-BE39-714E681E2269}"/>
              </a:ext>
            </a:extLst>
          </p:cNvPr>
          <p:cNvSpPr>
            <a:spLocks noGrp="1"/>
          </p:cNvSpPr>
          <p:nvPr>
            <p:ph type="ftr" sz="quarter" idx="3"/>
          </p:nvPr>
        </p:nvSpPr>
        <p:spPr>
          <a:xfrm>
            <a:off x="4634399" y="6356375"/>
            <a:ext cx="47218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078215-3DDC-7F41-93B6-0E2C9DC1E3E2}"/>
              </a:ext>
            </a:extLst>
          </p:cNvPr>
          <p:cNvSpPr>
            <a:spLocks noGrp="1"/>
          </p:cNvSpPr>
          <p:nvPr>
            <p:ph type="sldNum" sz="quarter" idx="4"/>
          </p:nvPr>
        </p:nvSpPr>
        <p:spPr>
          <a:xfrm>
            <a:off x="9880888" y="6356375"/>
            <a:ext cx="31478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018728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B6037B-F2AF-1E40-A1C2-38C4C1CB64A6}"/>
              </a:ext>
            </a:extLst>
          </p:cNvPr>
          <p:cNvSpPr>
            <a:spLocks noGrp="1"/>
          </p:cNvSpPr>
          <p:nvPr>
            <p:ph type="title"/>
          </p:nvPr>
        </p:nvSpPr>
        <p:spPr>
          <a:xfrm>
            <a:off x="961860" y="365129"/>
            <a:ext cx="1206692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2AD9351-CF70-A442-A294-749BC87369C4}"/>
              </a:ext>
            </a:extLst>
          </p:cNvPr>
          <p:cNvSpPr>
            <a:spLocks noGrp="1"/>
          </p:cNvSpPr>
          <p:nvPr>
            <p:ph type="body" idx="1"/>
          </p:nvPr>
        </p:nvSpPr>
        <p:spPr>
          <a:xfrm>
            <a:off x="961860" y="1825625"/>
            <a:ext cx="12066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D5EA7F-CC33-9043-8E6C-7AD4D6C0D739}"/>
              </a:ext>
            </a:extLst>
          </p:cNvPr>
          <p:cNvSpPr>
            <a:spLocks noGrp="1"/>
          </p:cNvSpPr>
          <p:nvPr>
            <p:ph type="dt" sz="half" idx="2"/>
          </p:nvPr>
        </p:nvSpPr>
        <p:spPr>
          <a:xfrm>
            <a:off x="961856" y="6356367"/>
            <a:ext cx="314789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E2E82-B002-3542-A433-53843BCE90CF}"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CAD685-8DDC-1A4C-BE39-714E681E2269}"/>
              </a:ext>
            </a:extLst>
          </p:cNvPr>
          <p:cNvSpPr>
            <a:spLocks noGrp="1"/>
          </p:cNvSpPr>
          <p:nvPr>
            <p:ph type="ftr" sz="quarter" idx="3"/>
          </p:nvPr>
        </p:nvSpPr>
        <p:spPr>
          <a:xfrm>
            <a:off x="4634399" y="6356367"/>
            <a:ext cx="47218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078215-3DDC-7F41-93B6-0E2C9DC1E3E2}"/>
              </a:ext>
            </a:extLst>
          </p:cNvPr>
          <p:cNvSpPr>
            <a:spLocks noGrp="1"/>
          </p:cNvSpPr>
          <p:nvPr>
            <p:ph type="sldNum" sz="quarter" idx="4"/>
          </p:nvPr>
        </p:nvSpPr>
        <p:spPr>
          <a:xfrm>
            <a:off x="9880888" y="6356367"/>
            <a:ext cx="31478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145593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B6037B-F2AF-1E40-A1C2-38C4C1CB64A6}"/>
              </a:ext>
            </a:extLst>
          </p:cNvPr>
          <p:cNvSpPr>
            <a:spLocks noGrp="1"/>
          </p:cNvSpPr>
          <p:nvPr>
            <p:ph type="title"/>
          </p:nvPr>
        </p:nvSpPr>
        <p:spPr>
          <a:xfrm>
            <a:off x="961857" y="365129"/>
            <a:ext cx="1206692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2AD9351-CF70-A442-A294-749BC87369C4}"/>
              </a:ext>
            </a:extLst>
          </p:cNvPr>
          <p:cNvSpPr>
            <a:spLocks noGrp="1"/>
          </p:cNvSpPr>
          <p:nvPr>
            <p:ph type="body" idx="1"/>
          </p:nvPr>
        </p:nvSpPr>
        <p:spPr>
          <a:xfrm>
            <a:off x="961857" y="1825625"/>
            <a:ext cx="12066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D5EA7F-CC33-9043-8E6C-7AD4D6C0D739}"/>
              </a:ext>
            </a:extLst>
          </p:cNvPr>
          <p:cNvSpPr>
            <a:spLocks noGrp="1"/>
          </p:cNvSpPr>
          <p:nvPr>
            <p:ph type="dt" sz="half" idx="2"/>
          </p:nvPr>
        </p:nvSpPr>
        <p:spPr>
          <a:xfrm>
            <a:off x="961856" y="6356357"/>
            <a:ext cx="314789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E2E82-B002-3542-A433-53843BCE90CF}" type="datetime1">
              <a:rPr lang="en-GB" smtClean="0">
                <a:solidFill>
                  <a:prstClr val="black">
                    <a:tint val="75000"/>
                  </a:prstClr>
                </a:solidFill>
              </a:rPr>
              <a:pPr/>
              <a:t>15/05/2024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CAD685-8DDC-1A4C-BE39-714E681E2269}"/>
              </a:ext>
            </a:extLst>
          </p:cNvPr>
          <p:cNvSpPr>
            <a:spLocks noGrp="1"/>
          </p:cNvSpPr>
          <p:nvPr>
            <p:ph type="ftr" sz="quarter" idx="3"/>
          </p:nvPr>
        </p:nvSpPr>
        <p:spPr>
          <a:xfrm>
            <a:off x="4634399" y="6356357"/>
            <a:ext cx="47218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078215-3DDC-7F41-93B6-0E2C9DC1E3E2}"/>
              </a:ext>
            </a:extLst>
          </p:cNvPr>
          <p:cNvSpPr>
            <a:spLocks noGrp="1"/>
          </p:cNvSpPr>
          <p:nvPr>
            <p:ph type="sldNum" sz="quarter" idx="4"/>
          </p:nvPr>
        </p:nvSpPr>
        <p:spPr>
          <a:xfrm>
            <a:off x="9880888" y="6356357"/>
            <a:ext cx="31478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AD549-2A0F-1B4F-AFA8-46723A501129}"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535905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jpg"/><Relationship Id="rId7" Type="http://schemas.openxmlformats.org/officeDocument/2006/relationships/diagramLayout" Target="../diagrams/layout1.xml"/><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46.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diagramColors" Target="../diagrams/colors2.xml"/><Relationship Id="rId11" Type="http://schemas.openxmlformats.org/officeDocument/2006/relationships/image" Target="../media/image3.png"/><Relationship Id="rId5" Type="http://schemas.openxmlformats.org/officeDocument/2006/relationships/diagramQuickStyle" Target="../diagrams/quickStyle2.xml"/><Relationship Id="rId10" Type="http://schemas.openxmlformats.org/officeDocument/2006/relationships/image" Target="../media/image2.png"/><Relationship Id="rId4" Type="http://schemas.openxmlformats.org/officeDocument/2006/relationships/diagramLayout" Target="../diagrams/layout2.xml"/><Relationship Id="rId9"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https://mooc.cuni.cz/mod/page/view.php?id=3559" TargetMode="External"/><Relationship Id="rId13" Type="http://schemas.openxmlformats.org/officeDocument/2006/relationships/hyperlink" Target="https://mooc.cuni.cz/mod/page/view.php?id=3562" TargetMode="External"/><Relationship Id="rId3" Type="http://schemas.openxmlformats.org/officeDocument/2006/relationships/image" Target="../media/image1.jpg"/><Relationship Id="rId7" Type="http://schemas.openxmlformats.org/officeDocument/2006/relationships/hyperlink" Target="https://mooc.cuni.cz/mod/url/view.php?id=3710" TargetMode="External"/><Relationship Id="rId12" Type="http://schemas.openxmlformats.org/officeDocument/2006/relationships/hyperlink" Target="https://mooc.cuni.cz/mod/page/view.php?id=3561" TargetMode="External"/><Relationship Id="rId17" Type="http://schemas.openxmlformats.org/officeDocument/2006/relationships/image" Target="../media/image5.png"/><Relationship Id="rId2" Type="http://schemas.openxmlformats.org/officeDocument/2006/relationships/notesSlide" Target="../notesSlides/notesSlide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hyperlink" Target="https://mooc.cuni.cz/mod/page/view.php?id=3556" TargetMode="External"/><Relationship Id="rId11" Type="http://schemas.openxmlformats.org/officeDocument/2006/relationships/hyperlink" Target="https://mooc.cuni.cz/mod/quiz/view.php?id=3551" TargetMode="External"/><Relationship Id="rId5" Type="http://schemas.openxmlformats.org/officeDocument/2006/relationships/image" Target="../media/image3.png"/><Relationship Id="rId15" Type="http://schemas.openxmlformats.org/officeDocument/2006/relationships/hyperlink" Target="https://mooc.cuni.cz/course/view.php?id=50&amp;section=2" TargetMode="External"/><Relationship Id="rId10" Type="http://schemas.openxmlformats.org/officeDocument/2006/relationships/hyperlink" Target="https://mooc.cuni.cz/mod/page/view.php?id=3560" TargetMode="External"/><Relationship Id="rId4" Type="http://schemas.openxmlformats.org/officeDocument/2006/relationships/image" Target="../media/image2.png"/><Relationship Id="rId9" Type="http://schemas.openxmlformats.org/officeDocument/2006/relationships/hyperlink" Target="https://mooc.cuni.cz/mod/quiz/view.php?id=3550" TargetMode="External"/><Relationship Id="rId14" Type="http://schemas.openxmlformats.org/officeDocument/2006/relationships/hyperlink" Target="https://mooc.cuni.cz/mod/quiz/view.php?id=355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https://mooc.cuni.cz/mod/page/view.php?id=3559" TargetMode="External"/><Relationship Id="rId13" Type="http://schemas.openxmlformats.org/officeDocument/2006/relationships/hyperlink" Target="https://mooc.cuni.cz/mod/page/view.php?id=3562" TargetMode="External"/><Relationship Id="rId3" Type="http://schemas.openxmlformats.org/officeDocument/2006/relationships/image" Target="../media/image1.jpg"/><Relationship Id="rId7" Type="http://schemas.openxmlformats.org/officeDocument/2006/relationships/hyperlink" Target="https://mooc.cuni.cz/mod/url/view.php?id=3710" TargetMode="External"/><Relationship Id="rId12" Type="http://schemas.openxmlformats.org/officeDocument/2006/relationships/hyperlink" Target="https://mooc.cuni.cz/mod/page/view.php?id=3561" TargetMode="External"/><Relationship Id="rId17" Type="http://schemas.openxmlformats.org/officeDocument/2006/relationships/image" Target="../media/image7.png"/><Relationship Id="rId2" Type="http://schemas.openxmlformats.org/officeDocument/2006/relationships/notesSlide" Target="../notesSlides/notesSlide6.xml"/><Relationship Id="rId16"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hyperlink" Target="https://mooc.cuni.cz/mod/page/view.php?id=3556" TargetMode="External"/><Relationship Id="rId11" Type="http://schemas.openxmlformats.org/officeDocument/2006/relationships/hyperlink" Target="https://mooc.cuni.cz/mod/quiz/view.php?id=3551" TargetMode="External"/><Relationship Id="rId5" Type="http://schemas.openxmlformats.org/officeDocument/2006/relationships/image" Target="../media/image3.png"/><Relationship Id="rId15" Type="http://schemas.openxmlformats.org/officeDocument/2006/relationships/hyperlink" Target="https://mooc.cuni.cz/course/view.php?id=50&amp;section=2" TargetMode="External"/><Relationship Id="rId10" Type="http://schemas.openxmlformats.org/officeDocument/2006/relationships/hyperlink" Target="https://mooc.cuni.cz/mod/page/view.php?id=3560" TargetMode="External"/><Relationship Id="rId4" Type="http://schemas.openxmlformats.org/officeDocument/2006/relationships/image" Target="../media/image2.png"/><Relationship Id="rId9" Type="http://schemas.openxmlformats.org/officeDocument/2006/relationships/hyperlink" Target="https://mooc.cuni.cz/mod/quiz/view.php?id=3550" TargetMode="External"/><Relationship Id="rId14" Type="http://schemas.openxmlformats.org/officeDocument/2006/relationships/hyperlink" Target="https://mooc.cuni.cz/mod/quiz/view.php?id=355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hyperlink" Target="https://mooc.cuni.cz/mod/page/view.php?id=3559" TargetMode="External"/><Relationship Id="rId13" Type="http://schemas.openxmlformats.org/officeDocument/2006/relationships/hyperlink" Target="https://mooc.cuni.cz/mod/page/view.php?id=3562" TargetMode="External"/><Relationship Id="rId3" Type="http://schemas.openxmlformats.org/officeDocument/2006/relationships/image" Target="../media/image1.jpg"/><Relationship Id="rId7" Type="http://schemas.openxmlformats.org/officeDocument/2006/relationships/hyperlink" Target="https://mooc.cuni.cz/mod/url/view.php?id=3710" TargetMode="External"/><Relationship Id="rId12" Type="http://schemas.openxmlformats.org/officeDocument/2006/relationships/hyperlink" Target="https://mooc.cuni.cz/mod/page/view.php?id=3561"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hyperlink" Target="https://mooc.cuni.cz/mod/page/view.php?id=3556" TargetMode="External"/><Relationship Id="rId11" Type="http://schemas.openxmlformats.org/officeDocument/2006/relationships/hyperlink" Target="https://mooc.cuni.cz/mod/quiz/view.php?id=3551" TargetMode="External"/><Relationship Id="rId5" Type="http://schemas.openxmlformats.org/officeDocument/2006/relationships/image" Target="../media/image3.png"/><Relationship Id="rId15" Type="http://schemas.openxmlformats.org/officeDocument/2006/relationships/hyperlink" Target="https://mooc.cuni.cz/course/view.php?id=50&amp;section=2" TargetMode="External"/><Relationship Id="rId10" Type="http://schemas.openxmlformats.org/officeDocument/2006/relationships/hyperlink" Target="https://mooc.cuni.cz/mod/page/view.php?id=3560" TargetMode="External"/><Relationship Id="rId4" Type="http://schemas.openxmlformats.org/officeDocument/2006/relationships/image" Target="../media/image2.png"/><Relationship Id="rId9" Type="http://schemas.openxmlformats.org/officeDocument/2006/relationships/hyperlink" Target="https://mooc.cuni.cz/mod/quiz/view.php?id=3550" TargetMode="External"/><Relationship Id="rId14" Type="http://schemas.openxmlformats.org/officeDocument/2006/relationships/hyperlink" Target="https://mooc.cuni.cz/mod/quiz/view.php?id=355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ipart&#10;&#10;Description automatically generated">
            <a:extLst>
              <a:ext uri="{FF2B5EF4-FFF2-40B4-BE49-F238E27FC236}">
                <a16:creationId xmlns:a16="http://schemas.microsoft.com/office/drawing/2014/main" id="{0731C4B0-1954-164E-8C23-18D83DC2C712}"/>
              </a:ext>
            </a:extLst>
          </p:cNvPr>
          <p:cNvPicPr/>
          <p:nvPr/>
        </p:nvPicPr>
        <p:blipFill>
          <a:blip r:embed="rId3">
            <a:extLst>
              <a:ext uri="{28A0092B-C50C-407E-A947-70E740481C1C}">
                <a14:useLocalDpi xmlns:a14="http://schemas.microsoft.com/office/drawing/2010/main"/>
              </a:ext>
            </a:extLst>
          </a:blip>
          <a:stretch>
            <a:fillRect/>
          </a:stretch>
        </p:blipFill>
        <p:spPr bwMode="auto">
          <a:xfrm>
            <a:off x="8963044" y="639351"/>
            <a:ext cx="4449117" cy="804999"/>
          </a:xfrm>
          <a:prstGeom prst="rect">
            <a:avLst/>
          </a:prstGeom>
          <a:noFill/>
        </p:spPr>
      </p:pic>
      <p:pic>
        <p:nvPicPr>
          <p:cNvPr id="6" name="Picture 5" descr="A picture containing shape&#10;&#10;Description automatically generated">
            <a:extLst>
              <a:ext uri="{FF2B5EF4-FFF2-40B4-BE49-F238E27FC236}">
                <a16:creationId xmlns:a16="http://schemas.microsoft.com/office/drawing/2014/main" id="{1563A587-A94E-7A4C-B0EC-C480CB76150C}"/>
              </a:ext>
            </a:extLst>
          </p:cNvPr>
          <p:cNvPicPr>
            <a:picLocks noChangeAspect="1"/>
          </p:cNvPicPr>
          <p:nvPr/>
        </p:nvPicPr>
        <p:blipFill>
          <a:blip r:embed="rId4"/>
          <a:stretch>
            <a:fillRect/>
          </a:stretch>
        </p:blipFill>
        <p:spPr>
          <a:xfrm>
            <a:off x="467072" y="427419"/>
            <a:ext cx="5496996" cy="1177446"/>
          </a:xfrm>
          <a:prstGeom prst="rect">
            <a:avLst/>
          </a:prstGeom>
        </p:spPr>
      </p:pic>
      <p:pic>
        <p:nvPicPr>
          <p:cNvPr id="8" name="Picture 7" descr="Logo, company name&#10;&#10;Description automatically generated">
            <a:extLst>
              <a:ext uri="{FF2B5EF4-FFF2-40B4-BE49-F238E27FC236}">
                <a16:creationId xmlns:a16="http://schemas.microsoft.com/office/drawing/2014/main" id="{EFA9959C-837D-1A4D-898F-6B31A29B5D59}"/>
              </a:ext>
            </a:extLst>
          </p:cNvPr>
          <p:cNvPicPr>
            <a:picLocks noChangeAspect="1"/>
          </p:cNvPicPr>
          <p:nvPr/>
        </p:nvPicPr>
        <p:blipFill>
          <a:blip r:embed="rId5"/>
          <a:stretch>
            <a:fillRect/>
          </a:stretch>
        </p:blipFill>
        <p:spPr>
          <a:xfrm>
            <a:off x="6356131" y="427449"/>
            <a:ext cx="2253517" cy="1305353"/>
          </a:xfrm>
          <a:prstGeom prst="rect">
            <a:avLst/>
          </a:prstGeom>
        </p:spPr>
      </p:pic>
      <p:sp>
        <p:nvSpPr>
          <p:cNvPr id="5" name="Date Placeholder 4">
            <a:extLst>
              <a:ext uri="{FF2B5EF4-FFF2-40B4-BE49-F238E27FC236}">
                <a16:creationId xmlns:a16="http://schemas.microsoft.com/office/drawing/2014/main" id="{FAC75AB9-8DB7-EA46-90A2-6D34E9775566}"/>
              </a:ext>
            </a:extLst>
          </p:cNvPr>
          <p:cNvSpPr>
            <a:spLocks noGrp="1"/>
          </p:cNvSpPr>
          <p:nvPr>
            <p:ph type="dt" sz="half" idx="10"/>
          </p:nvPr>
        </p:nvSpPr>
        <p:spPr/>
        <p:txBody>
          <a:bodyPr/>
          <a:lstStyle/>
          <a:p>
            <a:fld id="{A3DD4DF0-9A38-664C-8B4A-D827078BFFF0}" type="datetime1">
              <a:rPr lang="en-GB" smtClean="0">
                <a:solidFill>
                  <a:prstClr val="black">
                    <a:tint val="75000"/>
                  </a:prstClr>
                </a:solidFill>
              </a:rPr>
              <a:pPr/>
              <a:t>15/05/2024</a:t>
            </a:fld>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59A9C42B-2D64-7E4F-ACD3-F86E1ED84152}"/>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1</a:t>
            </a:fld>
            <a:endParaRPr lang="en-US" dirty="0">
              <a:solidFill>
                <a:prstClr val="black">
                  <a:tint val="75000"/>
                </a:prstClr>
              </a:solidFill>
            </a:endParaRPr>
          </a:p>
        </p:txBody>
      </p:sp>
      <p:sp>
        <p:nvSpPr>
          <p:cNvPr id="13" name="Title 1">
            <a:extLst>
              <a:ext uri="{FF2B5EF4-FFF2-40B4-BE49-F238E27FC236}">
                <a16:creationId xmlns:a16="http://schemas.microsoft.com/office/drawing/2014/main" id="{B2514D65-A69B-0B44-93CF-C87C0BE5D463}"/>
              </a:ext>
            </a:extLst>
          </p:cNvPr>
          <p:cNvSpPr txBox="1">
            <a:spLocks/>
          </p:cNvSpPr>
          <p:nvPr/>
        </p:nvSpPr>
        <p:spPr>
          <a:xfrm>
            <a:off x="1954759" y="2492922"/>
            <a:ext cx="9639483" cy="17769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1000"/>
              </a:spcBef>
            </a:pPr>
            <a:r>
              <a:rPr lang="en-US" sz="7600" b="1" i="1" dirty="0">
                <a:solidFill>
                  <a:srgbClr val="739D40"/>
                </a:solidFill>
              </a:rPr>
              <a:t>INEP Plus</a:t>
            </a:r>
            <a:endParaRPr lang="en-US" sz="7600" b="1" i="1" dirty="0">
              <a:solidFill>
                <a:srgbClr val="739D40"/>
              </a:solidFill>
              <a:latin typeface="+mn-lt"/>
              <a:ea typeface="+mn-ea"/>
              <a:cs typeface="+mn-cs"/>
            </a:endParaRPr>
          </a:p>
        </p:txBody>
      </p:sp>
      <p:sp>
        <p:nvSpPr>
          <p:cNvPr id="14" name="Subtitle 2">
            <a:extLst>
              <a:ext uri="{FF2B5EF4-FFF2-40B4-BE49-F238E27FC236}">
                <a16:creationId xmlns:a16="http://schemas.microsoft.com/office/drawing/2014/main" id="{099F59AF-29BB-E047-981F-1BA7EB2B8F37}"/>
              </a:ext>
            </a:extLst>
          </p:cNvPr>
          <p:cNvSpPr txBox="1">
            <a:spLocks/>
          </p:cNvSpPr>
          <p:nvPr/>
        </p:nvSpPr>
        <p:spPr>
          <a:xfrm>
            <a:off x="2098775" y="4139818"/>
            <a:ext cx="10241950" cy="11774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a:solidFill>
                  <a:srgbClr val="0070C0"/>
                </a:solidFill>
              </a:rPr>
              <a:t>Introducción “Facilitada” a la Prevención Basada en Evidencia</a:t>
            </a:r>
          </a:p>
        </p:txBody>
      </p:sp>
    </p:spTree>
    <p:extLst>
      <p:ext uri="{BB962C8B-B14F-4D97-AF65-F5344CB8AC3E}">
        <p14:creationId xmlns:p14="http://schemas.microsoft.com/office/powerpoint/2010/main" val="3348762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lstStyle/>
          <a:p>
            <a:r>
              <a:rPr lang="en-US" dirty="0"/>
              <a:t>I</a:t>
            </a:r>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8" y="550661"/>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850790" y="264377"/>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8" y="469745"/>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15/05/2024</a:t>
            </a:fld>
            <a:endParaRPr lang="en-US">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10</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9" y="3177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9"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9"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9"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174859" y="4396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9"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9"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9"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9"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697605" y="1757738"/>
            <a:ext cx="12778434" cy="646331"/>
          </a:xfrm>
          <a:prstGeom prst="rect">
            <a:avLst/>
          </a:prstGeom>
          <a:noFill/>
        </p:spPr>
        <p:txBody>
          <a:bodyPr wrap="square" rtlCol="0">
            <a:spAutoFit/>
          </a:bodyPr>
          <a:lstStyle/>
          <a:p>
            <a:pPr algn="ctr"/>
            <a:r>
              <a:rPr lang="es-MX" sz="3600" b="1" dirty="0">
                <a:solidFill>
                  <a:srgbClr val="0070C0"/>
                </a:solidFill>
              </a:rPr>
              <a:t>¿Por qué utilizar los medios de comunicación en la prevención?</a:t>
            </a:r>
            <a:r>
              <a:rPr lang="en-US" sz="3600" b="1" dirty="0">
                <a:solidFill>
                  <a:srgbClr val="0070C0"/>
                </a:solidFill>
              </a:rPr>
              <a:t> </a:t>
            </a:r>
            <a:endParaRPr lang="en-US" sz="1600" b="1" dirty="0">
              <a:solidFill>
                <a:srgbClr val="0070C0"/>
              </a:solidFill>
            </a:endParaRPr>
          </a:p>
        </p:txBody>
      </p:sp>
      <p:sp>
        <p:nvSpPr>
          <p:cNvPr id="3" name="Rettangolo 2"/>
          <p:cNvSpPr/>
          <p:nvPr/>
        </p:nvSpPr>
        <p:spPr>
          <a:xfrm>
            <a:off x="614078" y="3007303"/>
            <a:ext cx="8695706" cy="3046988"/>
          </a:xfrm>
          <a:prstGeom prst="rect">
            <a:avLst/>
          </a:prstGeom>
        </p:spPr>
        <p:txBody>
          <a:bodyPr wrap="square">
            <a:spAutoFit/>
          </a:bodyPr>
          <a:lstStyle/>
          <a:p>
            <a:pPr marL="285750" indent="-285750">
              <a:buFont typeface="Arial" pitchFamily="34" charset="0"/>
              <a:buChar char="•"/>
            </a:pPr>
            <a:r>
              <a:rPr lang="en-US" sz="2400" dirty="0"/>
              <a:t>Economía y alcance.</a:t>
            </a:r>
          </a:p>
          <a:p>
            <a:pPr marL="285750" indent="-285750">
              <a:buFont typeface="Arial" pitchFamily="34" charset="0"/>
              <a:buChar char="•"/>
            </a:pPr>
            <a:r>
              <a:rPr lang="es-MX" sz="2400" dirty="0"/>
              <a:t>Capacidad de selección. </a:t>
            </a:r>
          </a:p>
          <a:p>
            <a:pPr marL="285750" indent="-285750">
              <a:buFont typeface="Arial" pitchFamily="34" charset="0"/>
              <a:buChar char="•"/>
            </a:pPr>
            <a:r>
              <a:rPr lang="es-MX" sz="2400" dirty="0"/>
              <a:t>Respuesta rápida.</a:t>
            </a:r>
          </a:p>
          <a:p>
            <a:pPr marL="285750" indent="-285750">
              <a:buFont typeface="Arial" pitchFamily="34" charset="0"/>
              <a:buChar char="•"/>
            </a:pPr>
            <a:r>
              <a:rPr lang="es-MX" sz="2400" dirty="0"/>
              <a:t>Puede generar entusiasmo e interés. </a:t>
            </a:r>
          </a:p>
          <a:p>
            <a:pPr marL="285750" indent="-285750">
              <a:buFont typeface="Arial" pitchFamily="34" charset="0"/>
              <a:buChar char="•"/>
            </a:pPr>
            <a:r>
              <a:rPr lang="es-MX" sz="2400" dirty="0"/>
              <a:t>Influir en los líderes de opinión. </a:t>
            </a:r>
            <a:endParaRPr lang="en-US" sz="2400" dirty="0"/>
          </a:p>
          <a:p>
            <a:pPr marL="285750" indent="-285750">
              <a:buFont typeface="Arial" pitchFamily="34" charset="0"/>
              <a:buChar char="•"/>
            </a:pPr>
            <a:r>
              <a:rPr lang="es-MX" sz="2400" dirty="0"/>
              <a:t>Influir en la agenta de prevención de las escuelas y la comunidad.</a:t>
            </a:r>
            <a:endParaRPr lang="en-US" sz="2400" dirty="0"/>
          </a:p>
          <a:p>
            <a:pPr marL="285750" indent="-285750">
              <a:buFont typeface="Arial" pitchFamily="34" charset="0"/>
              <a:buChar char="•"/>
            </a:pPr>
            <a:r>
              <a:rPr lang="es-MX" sz="2400" dirty="0"/>
              <a:t>Rentable, si se hace correctamente.</a:t>
            </a:r>
          </a:p>
          <a:p>
            <a:pPr marL="285750" indent="-285750">
              <a:buFont typeface="Arial" pitchFamily="34" charset="0"/>
              <a:buChar char="•"/>
            </a:pPr>
            <a:r>
              <a:rPr lang="es-MX" sz="2400" dirty="0"/>
              <a:t>No necesita infraestructura compleja.</a:t>
            </a:r>
            <a:endParaRPr lang="en-US" sz="2400" dirty="0"/>
          </a:p>
        </p:txBody>
      </p:sp>
      <p:pic>
        <p:nvPicPr>
          <p:cNvPr id="21" name="Slika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80888" y="3901279"/>
            <a:ext cx="3679727" cy="263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376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lstStyle/>
          <a:p>
            <a:r>
              <a:rPr lang="en-US" dirty="0"/>
              <a:t>I</a:t>
            </a:r>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8" y="550661"/>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850790" y="264377"/>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8" y="469745"/>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a:xfrm>
            <a:off x="0" y="6592267"/>
            <a:ext cx="3147894" cy="365125"/>
          </a:xfrm>
        </p:spPr>
        <p:txBody>
          <a:bodyPr/>
          <a:lstStyle/>
          <a:p>
            <a:fld id="{07229C9E-F7B3-8640-A9B4-30EE3DD4157C}" type="datetime1">
              <a:rPr lang="en-GB" smtClean="0">
                <a:solidFill>
                  <a:prstClr val="black">
                    <a:tint val="75000"/>
                  </a:prstClr>
                </a:solidFill>
              </a:rPr>
              <a:pPr/>
              <a:t>15/05/2024</a:t>
            </a:fld>
            <a:endParaRPr lang="en-US" dirty="0">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11</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9" y="3177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9"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9"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9"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174859" y="4396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9"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9"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9"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9"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82551" y="2132856"/>
            <a:ext cx="13886437" cy="547650"/>
          </a:xfrm>
          <a:prstGeom prst="rect">
            <a:avLst/>
          </a:prstGeom>
          <a:noFill/>
        </p:spPr>
        <p:txBody>
          <a:bodyPr wrap="square" rtlCol="0">
            <a:spAutoFit/>
          </a:bodyPr>
          <a:lstStyle/>
          <a:p>
            <a:pPr algn="just">
              <a:lnSpc>
                <a:spcPct val="150000"/>
              </a:lnSpc>
            </a:pPr>
            <a:r>
              <a:rPr lang="es-MX" sz="2200" b="1" dirty="0">
                <a:solidFill>
                  <a:srgbClr val="00B050"/>
                </a:solidFill>
              </a:rPr>
              <a:t>Los Estándares Internacionales brindan la siguiente lista de características de las campañas con resultados positivos: </a:t>
            </a:r>
            <a:endParaRPr lang="en-US" sz="2200" b="1" dirty="0">
              <a:solidFill>
                <a:srgbClr val="00B050"/>
              </a:solidFill>
            </a:endParaRPr>
          </a:p>
        </p:txBody>
      </p:sp>
      <p:sp>
        <p:nvSpPr>
          <p:cNvPr id="3" name="Rectángulo 2">
            <a:extLst>
              <a:ext uri="{FF2B5EF4-FFF2-40B4-BE49-F238E27FC236}">
                <a16:creationId xmlns:a16="http://schemas.microsoft.com/office/drawing/2014/main" id="{D691A7D1-4D49-2D4C-80A7-723898EB4B75}"/>
              </a:ext>
            </a:extLst>
          </p:cNvPr>
          <p:cNvSpPr/>
          <p:nvPr/>
        </p:nvSpPr>
        <p:spPr>
          <a:xfrm>
            <a:off x="82551" y="2852936"/>
            <a:ext cx="13609512" cy="3647152"/>
          </a:xfrm>
          <a:prstGeom prst="rect">
            <a:avLst/>
          </a:prstGeom>
        </p:spPr>
        <p:txBody>
          <a:bodyPr wrap="square">
            <a:spAutoFit/>
          </a:bodyPr>
          <a:lstStyle/>
          <a:p>
            <a:pPr marL="457200" indent="-457200" algn="just">
              <a:buAutoNum type="arabicPeriod"/>
            </a:pPr>
            <a:r>
              <a:rPr lang="es-MX" sz="2100" dirty="0"/>
              <a:t>Es importante </a:t>
            </a:r>
            <a:r>
              <a:rPr lang="es-MX" sz="2100" b="1" dirty="0"/>
              <a:t>identificar con precisión el grupo objetivo de la campaña</a:t>
            </a:r>
            <a:r>
              <a:rPr lang="es-MX" sz="2100" dirty="0"/>
              <a:t>. La investigación en comunicación ha demostrado que “una talla no se ajusta a todos”. Por tanto: </a:t>
            </a:r>
            <a:r>
              <a:rPr lang="es-MX" sz="2100" b="1" dirty="0"/>
              <a:t>¿qué?, ¿a quién?, ¿cómo?, ¿cuál fue el efecto</a:t>
            </a:r>
            <a:r>
              <a:rPr lang="es-MX" sz="2100" dirty="0"/>
              <a:t>?</a:t>
            </a:r>
          </a:p>
          <a:p>
            <a:pPr marL="457200" indent="-457200" algn="just">
              <a:buAutoNum type="arabicPeriod"/>
            </a:pPr>
            <a:endParaRPr lang="es-MX" sz="2100" dirty="0"/>
          </a:p>
          <a:p>
            <a:pPr marL="457200" indent="-457200" algn="just">
              <a:buAutoNum type="arabicPeriod"/>
            </a:pPr>
            <a:r>
              <a:rPr lang="es-MX" sz="2100" dirty="0"/>
              <a:t>Las campañas mediáticas </a:t>
            </a:r>
            <a:r>
              <a:rPr lang="es-MX" sz="2100" b="1" dirty="0"/>
              <a:t>deben basarse en un sólido fundamento teórico.</a:t>
            </a:r>
          </a:p>
          <a:p>
            <a:pPr marL="457200" indent="-457200" algn="just">
              <a:buAutoNum type="arabicPeriod"/>
            </a:pPr>
            <a:endParaRPr lang="es-MX" sz="2100" b="1" dirty="0"/>
          </a:p>
          <a:p>
            <a:pPr marL="457200" indent="-457200" algn="just">
              <a:buAutoNum type="arabicPeriod"/>
            </a:pPr>
            <a:r>
              <a:rPr lang="es-MX" sz="2100" dirty="0"/>
              <a:t>Los mensajes deben diseñarse sobre la base de una sólida investigación formativa. Esto significa </a:t>
            </a:r>
            <a:r>
              <a:rPr lang="es-MX" sz="2100" b="1" dirty="0"/>
              <a:t>poner a prueba los mensajes y materiales antes de lanzar la campaña. </a:t>
            </a:r>
          </a:p>
          <a:p>
            <a:pPr marL="457200" indent="-457200" algn="just">
              <a:buAutoNum type="arabicPeriod"/>
            </a:pPr>
            <a:endParaRPr lang="es-MX" sz="2100" b="1" dirty="0"/>
          </a:p>
          <a:p>
            <a:pPr marL="457200" indent="-457200" algn="just">
              <a:buAutoNum type="arabicPeriod"/>
            </a:pPr>
            <a:r>
              <a:rPr lang="es-MX" sz="2100" dirty="0"/>
              <a:t>Si es posible, las campañas en los medios de comunicación </a:t>
            </a:r>
            <a:r>
              <a:rPr lang="es-MX" sz="2100" b="1" dirty="0"/>
              <a:t>deben conectarse con otras intervenciones de prevención del consumo de sustancias </a:t>
            </a:r>
            <a:r>
              <a:rPr lang="es-MX" sz="2100" dirty="0"/>
              <a:t>existentes en el </a:t>
            </a:r>
            <a:r>
              <a:rPr lang="es-MX" sz="2100" b="1" dirty="0"/>
              <a:t>hogar, la escuela y la sociedad</a:t>
            </a:r>
            <a:r>
              <a:rPr lang="es-MX" sz="2100" dirty="0"/>
              <a:t>. </a:t>
            </a:r>
            <a:r>
              <a:rPr lang="es-MX" sz="2100" b="1" dirty="0">
                <a:solidFill>
                  <a:srgbClr val="00B050"/>
                </a:solidFill>
              </a:rPr>
              <a:t>Los esfuerzos de prevención multicomponente suelen ser más eficaces. </a:t>
            </a:r>
          </a:p>
        </p:txBody>
      </p:sp>
      <p:sp>
        <p:nvSpPr>
          <p:cNvPr id="9" name="Rectángulo 8">
            <a:extLst>
              <a:ext uri="{FF2B5EF4-FFF2-40B4-BE49-F238E27FC236}">
                <a16:creationId xmlns:a16="http://schemas.microsoft.com/office/drawing/2014/main" id="{556981A8-0987-BD40-BA8F-F0DFA349DDAD}"/>
              </a:ext>
            </a:extLst>
          </p:cNvPr>
          <p:cNvSpPr/>
          <p:nvPr/>
        </p:nvSpPr>
        <p:spPr>
          <a:xfrm>
            <a:off x="5523893" y="1552504"/>
            <a:ext cx="3153192" cy="615553"/>
          </a:xfrm>
          <a:prstGeom prst="rect">
            <a:avLst/>
          </a:prstGeom>
        </p:spPr>
        <p:txBody>
          <a:bodyPr wrap="square">
            <a:spAutoFit/>
          </a:bodyPr>
          <a:lstStyle/>
          <a:p>
            <a:pPr algn="ctr"/>
            <a:r>
              <a:rPr lang="en-US" sz="3400" b="1" dirty="0">
                <a:solidFill>
                  <a:srgbClr val="0070C0"/>
                </a:solidFill>
              </a:rPr>
              <a:t>Evidencia (1/2)</a:t>
            </a:r>
          </a:p>
        </p:txBody>
      </p:sp>
    </p:spTree>
    <p:extLst>
      <p:ext uri="{BB962C8B-B14F-4D97-AF65-F5344CB8AC3E}">
        <p14:creationId xmlns:p14="http://schemas.microsoft.com/office/powerpoint/2010/main" val="3319190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lstStyle/>
          <a:p>
            <a:r>
              <a:rPr lang="en-US" dirty="0"/>
              <a:t>I</a:t>
            </a:r>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8" y="550661"/>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850790" y="264377"/>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8" y="469745"/>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15/05/2024</a:t>
            </a:fld>
            <a:endParaRPr lang="en-US">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12</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9" y="3177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9"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9"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9"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174859" y="4396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9"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9"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9"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9"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697605" y="1916832"/>
            <a:ext cx="12778434" cy="4414542"/>
          </a:xfrm>
          <a:prstGeom prst="rect">
            <a:avLst/>
          </a:prstGeom>
          <a:noFill/>
        </p:spPr>
        <p:txBody>
          <a:bodyPr wrap="square" rtlCol="0">
            <a:spAutoFit/>
          </a:bodyPr>
          <a:lstStyle/>
          <a:p>
            <a:pPr algn="ctr"/>
            <a:r>
              <a:rPr lang="en-US" sz="3600" b="1" dirty="0">
                <a:solidFill>
                  <a:srgbClr val="0070C0"/>
                </a:solidFill>
              </a:rPr>
              <a:t>Evidencia (2/2)</a:t>
            </a:r>
          </a:p>
          <a:p>
            <a:pPr algn="ctr"/>
            <a:endParaRPr lang="en-US" sz="2200" b="1" dirty="0">
              <a:solidFill>
                <a:srgbClr val="0070C0"/>
              </a:solidFill>
            </a:endParaRPr>
          </a:p>
          <a:p>
            <a:pPr marL="457200" lvl="0" indent="-457200" algn="just" defTabSz="685800">
              <a:lnSpc>
                <a:spcPct val="90000"/>
              </a:lnSpc>
              <a:spcBef>
                <a:spcPts val="750"/>
              </a:spcBef>
              <a:buFont typeface="+mj-lt"/>
              <a:buAutoNum type="arabicPeriod" startAt="5"/>
              <a:defRPr/>
            </a:pPr>
            <a:r>
              <a:rPr lang="es-MX" sz="2200" dirty="0"/>
              <a:t>Debe lograrse </a:t>
            </a:r>
            <a:r>
              <a:rPr lang="es-MX" sz="2200" b="1" dirty="0"/>
              <a:t>exposición adecuada del grupo destinatario durante un periodo de tiempo apropiado</a:t>
            </a:r>
            <a:r>
              <a:rPr lang="en-GB" sz="2200" b="1" dirty="0"/>
              <a:t>. </a:t>
            </a:r>
          </a:p>
          <a:p>
            <a:pPr marL="457200" lvl="0" indent="-457200" algn="just" defTabSz="685800">
              <a:lnSpc>
                <a:spcPct val="90000"/>
              </a:lnSpc>
              <a:spcBef>
                <a:spcPts val="750"/>
              </a:spcBef>
              <a:buFont typeface="+mj-lt"/>
              <a:buAutoNum type="arabicPeriod" startAt="5"/>
              <a:defRPr/>
            </a:pPr>
            <a:endParaRPr lang="en-GB" sz="2200" b="1" dirty="0"/>
          </a:p>
          <a:p>
            <a:pPr marL="457200" lvl="0" indent="-457200" algn="just" defTabSz="685800">
              <a:lnSpc>
                <a:spcPct val="90000"/>
              </a:lnSpc>
              <a:spcBef>
                <a:spcPts val="750"/>
              </a:spcBef>
              <a:buFont typeface="+mj-lt"/>
              <a:buAutoNum type="arabicPeriod" startAt="5"/>
              <a:defRPr/>
            </a:pPr>
            <a:r>
              <a:rPr lang="es-MX" sz="2200" dirty="0"/>
              <a:t>Las campañas exitosas en los medios de comunicación se </a:t>
            </a:r>
            <a:r>
              <a:rPr lang="es-MX" sz="2200" b="1" dirty="0"/>
              <a:t>evalúan sistemáticamente</a:t>
            </a:r>
            <a:r>
              <a:rPr lang="es-MX" sz="2200" dirty="0"/>
              <a:t>. </a:t>
            </a:r>
            <a:r>
              <a:rPr lang="en-GB" sz="2200" dirty="0"/>
              <a:t> </a:t>
            </a:r>
          </a:p>
          <a:p>
            <a:pPr marL="457200" lvl="0" indent="-457200" algn="just" defTabSz="685800">
              <a:lnSpc>
                <a:spcPct val="90000"/>
              </a:lnSpc>
              <a:spcBef>
                <a:spcPts val="750"/>
              </a:spcBef>
              <a:buFont typeface="+mj-lt"/>
              <a:buAutoNum type="arabicPeriod" startAt="5"/>
              <a:defRPr/>
            </a:pPr>
            <a:endParaRPr lang="en-GB" sz="2200" dirty="0"/>
          </a:p>
          <a:p>
            <a:pPr marL="457200" lvl="0" indent="-457200" algn="just" defTabSz="685800">
              <a:lnSpc>
                <a:spcPct val="90000"/>
              </a:lnSpc>
              <a:spcBef>
                <a:spcPts val="750"/>
              </a:spcBef>
              <a:buFont typeface="+mj-lt"/>
              <a:buAutoNum type="arabicPeriod" startAt="5"/>
              <a:defRPr/>
            </a:pPr>
            <a:r>
              <a:rPr lang="es-MX" sz="2200" dirty="0"/>
              <a:t>Las campañas de prevención destinadas a los niños deben </a:t>
            </a:r>
            <a:r>
              <a:rPr lang="es-MX" sz="2200" b="1" dirty="0"/>
              <a:t>dirigirse a los padres</a:t>
            </a:r>
            <a:r>
              <a:rPr lang="es-MX" sz="2200" dirty="0"/>
              <a:t>. </a:t>
            </a:r>
            <a:endParaRPr lang="en-GB" sz="2200" dirty="0"/>
          </a:p>
          <a:p>
            <a:pPr marL="457200" lvl="0" indent="-457200" algn="just" defTabSz="685800">
              <a:lnSpc>
                <a:spcPct val="90000"/>
              </a:lnSpc>
              <a:spcBef>
                <a:spcPts val="750"/>
              </a:spcBef>
              <a:buFont typeface="+mj-lt"/>
              <a:buAutoNum type="arabicPeriod" startAt="5"/>
              <a:defRPr/>
            </a:pPr>
            <a:endParaRPr lang="en-GB" sz="2200" dirty="0"/>
          </a:p>
          <a:p>
            <a:pPr marL="457200" lvl="0" indent="-457200" algn="just" defTabSz="685800">
              <a:lnSpc>
                <a:spcPct val="90000"/>
              </a:lnSpc>
              <a:spcBef>
                <a:spcPts val="750"/>
              </a:spcBef>
              <a:buFont typeface="+mj-lt"/>
              <a:buAutoNum type="arabicPeriod" startAt="5"/>
              <a:defRPr/>
            </a:pPr>
            <a:r>
              <a:rPr lang="es-MX" sz="2200" dirty="0"/>
              <a:t>Las campañas deben tener como objetivo </a:t>
            </a:r>
            <a:r>
              <a:rPr lang="es-MX" sz="2200" b="1" dirty="0"/>
              <a:t>cambiar las normas culturales </a:t>
            </a:r>
            <a:r>
              <a:rPr lang="es-MX" sz="2200" dirty="0"/>
              <a:t>sobre el consumo de sustancias y/o </a:t>
            </a:r>
            <a:r>
              <a:rPr lang="es-MX" sz="2200" b="1" dirty="0"/>
              <a:t>educar a su público sobre las consecuencias </a:t>
            </a:r>
            <a:r>
              <a:rPr lang="es-MX" sz="2200" dirty="0"/>
              <a:t>del consumo de sustancias y/o </a:t>
            </a:r>
            <a:r>
              <a:rPr lang="es-MX" sz="2200" b="1" dirty="0"/>
              <a:t>sugerir estrategias para resistirse al consumo de sustancias.</a:t>
            </a:r>
            <a:endParaRPr lang="en-US" sz="1600" b="1" dirty="0"/>
          </a:p>
        </p:txBody>
      </p:sp>
    </p:spTree>
    <p:extLst>
      <p:ext uri="{BB962C8B-B14F-4D97-AF65-F5344CB8AC3E}">
        <p14:creationId xmlns:p14="http://schemas.microsoft.com/office/powerpoint/2010/main" val="3943618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lstStyle/>
          <a:p>
            <a:r>
              <a:rPr lang="en-US" dirty="0"/>
              <a:t>I</a:t>
            </a:r>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4" y="550661"/>
            <a:ext cx="4449117"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850788" y="264371"/>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4" y="469745"/>
            <a:ext cx="1669093"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15/05/2024</a:t>
            </a:fld>
            <a:endParaRPr lang="en-US">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13</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8" y="3177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8"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8"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8"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174858" y="4396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8"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8"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8"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8"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8"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488718" y="1472565"/>
            <a:ext cx="12778434" cy="646331"/>
          </a:xfrm>
          <a:prstGeom prst="rect">
            <a:avLst/>
          </a:prstGeom>
          <a:noFill/>
        </p:spPr>
        <p:txBody>
          <a:bodyPr wrap="square" rtlCol="0">
            <a:spAutoFit/>
          </a:bodyPr>
          <a:lstStyle/>
          <a:p>
            <a:pPr algn="ctr"/>
            <a:r>
              <a:rPr lang="en-US" sz="3600" b="1" dirty="0">
                <a:solidFill>
                  <a:srgbClr val="0070C0"/>
                </a:solidFill>
              </a:rPr>
              <a:t>Modelo de flujo de comunicación en dos etapas</a:t>
            </a:r>
            <a:endParaRPr lang="en-US" sz="2000" dirty="0">
              <a:solidFill>
                <a:srgbClr val="FF0000"/>
              </a:solidFill>
            </a:endParaRPr>
          </a:p>
        </p:txBody>
      </p:sp>
      <p:sp>
        <p:nvSpPr>
          <p:cNvPr id="22" name="Left Arrow 4"/>
          <p:cNvSpPr/>
          <p:nvPr/>
        </p:nvSpPr>
        <p:spPr>
          <a:xfrm>
            <a:off x="9267388" y="3841463"/>
            <a:ext cx="2561307" cy="989013"/>
          </a:xfrm>
          <a:prstGeom prst="leftArrow">
            <a:avLst/>
          </a:prstGeom>
          <a:solidFill>
            <a:srgbClr val="ECECEC"/>
          </a:solidFill>
          <a:ln w="12700" cap="flat" cmpd="sng" algn="ctr">
            <a:solidFill>
              <a:srgbClr val="ECECEC">
                <a:shade val="50000"/>
              </a:srgbClr>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0000"/>
                </a:solidFill>
                <a:effectLst/>
                <a:uLnTx/>
                <a:uFillTx/>
                <a:latin typeface="Calibri"/>
                <a:ea typeface="+mn-ea"/>
                <a:cs typeface="+mn-cs"/>
              </a:rPr>
              <a:t>¡Padres!</a:t>
            </a:r>
          </a:p>
        </p:txBody>
      </p:sp>
      <p:graphicFrame>
        <p:nvGraphicFramePr>
          <p:cNvPr id="3" name="2 Diagrama"/>
          <p:cNvGraphicFramePr/>
          <p:nvPr>
            <p:extLst>
              <p:ext uri="{D42A27DB-BD31-4B8C-83A1-F6EECF244321}">
                <p14:modId xmlns:p14="http://schemas.microsoft.com/office/powerpoint/2010/main" val="3116054435"/>
              </p:ext>
            </p:extLst>
          </p:nvPr>
        </p:nvGraphicFramePr>
        <p:xfrm>
          <a:off x="3322915" y="2276872"/>
          <a:ext cx="7560839" cy="43983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1119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lstStyle/>
          <a:p>
            <a:r>
              <a:rPr lang="en-US" dirty="0"/>
              <a:t>I</a:t>
            </a:r>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8" y="550661"/>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850790" y="264377"/>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8" y="469745"/>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15/05/2024</a:t>
            </a:fld>
            <a:endParaRPr lang="en-US">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14</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9" y="3177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9"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9"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9"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174859" y="4396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9"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9"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9"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9"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488718" y="1472576"/>
            <a:ext cx="12778434" cy="3293209"/>
          </a:xfrm>
          <a:prstGeom prst="rect">
            <a:avLst/>
          </a:prstGeom>
          <a:noFill/>
        </p:spPr>
        <p:txBody>
          <a:bodyPr wrap="square" rtlCol="0">
            <a:spAutoFit/>
          </a:bodyPr>
          <a:lstStyle/>
          <a:p>
            <a:pPr algn="ctr"/>
            <a:endParaRPr lang="en-US" sz="3600" b="1" dirty="0">
              <a:solidFill>
                <a:srgbClr val="0070C0"/>
              </a:solidFill>
            </a:endParaRPr>
          </a:p>
          <a:p>
            <a:pPr algn="ctr"/>
            <a:endParaRPr lang="en-US" sz="3600" b="1" dirty="0">
              <a:solidFill>
                <a:srgbClr val="0070C0"/>
              </a:solidFill>
            </a:endParaRPr>
          </a:p>
          <a:p>
            <a:pPr algn="ctr"/>
            <a:endParaRPr lang="en-US" sz="3600" b="1" dirty="0">
              <a:solidFill>
                <a:srgbClr val="0070C0"/>
              </a:solidFill>
            </a:endParaRPr>
          </a:p>
          <a:p>
            <a:pPr algn="ctr"/>
            <a:r>
              <a:rPr lang="en-US" sz="6000" b="1" dirty="0">
                <a:solidFill>
                  <a:srgbClr val="0070C0"/>
                </a:solidFill>
              </a:rPr>
              <a:t>Lección 10</a:t>
            </a:r>
          </a:p>
          <a:p>
            <a:pPr algn="ctr"/>
            <a:endParaRPr lang="en-US" sz="1600" b="1" dirty="0">
              <a:solidFill>
                <a:srgbClr val="0070C0"/>
              </a:solidFill>
            </a:endParaRPr>
          </a:p>
          <a:p>
            <a:pPr marL="285750" indent="-285750">
              <a:buFont typeface="Arial" panose="020B0604020202020204" pitchFamily="34" charset="0"/>
              <a:buChar char="•"/>
            </a:pPr>
            <a:endParaRPr lang="en-US" sz="2400" dirty="0">
              <a:solidFill>
                <a:srgbClr val="FF0000"/>
              </a:solidFill>
            </a:endParaRPr>
          </a:p>
        </p:txBody>
      </p:sp>
    </p:spTree>
    <p:extLst>
      <p:ext uri="{BB962C8B-B14F-4D97-AF65-F5344CB8AC3E}">
        <p14:creationId xmlns:p14="http://schemas.microsoft.com/office/powerpoint/2010/main" val="2797588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lstStyle/>
          <a:p>
            <a:r>
              <a:rPr lang="en-US" dirty="0"/>
              <a:t>I</a:t>
            </a:r>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7" y="550661"/>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850787" y="264371"/>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7" y="469745"/>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15/05/2024</a:t>
            </a:fld>
            <a:endParaRPr lang="en-US">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15</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9" y="3177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9"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9"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9"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174859" y="4396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9"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9"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9"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9"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471090" y="1823618"/>
            <a:ext cx="12778434" cy="769441"/>
          </a:xfrm>
          <a:prstGeom prst="rect">
            <a:avLst/>
          </a:prstGeom>
          <a:noFill/>
        </p:spPr>
        <p:txBody>
          <a:bodyPr wrap="square" rtlCol="0">
            <a:spAutoFit/>
          </a:bodyPr>
          <a:lstStyle/>
          <a:p>
            <a:pPr algn="ctr"/>
            <a:endParaRPr lang="en-US" sz="800" b="1" dirty="0">
              <a:solidFill>
                <a:srgbClr val="0070C0"/>
              </a:solidFill>
            </a:endParaRPr>
          </a:p>
          <a:p>
            <a:pPr algn="ctr"/>
            <a:r>
              <a:rPr lang="es-MX" sz="3600" b="1" dirty="0">
                <a:solidFill>
                  <a:srgbClr val="0070C0"/>
                </a:solidFill>
              </a:rPr>
              <a:t>¿Qué es la “intervención basada en evidencias”? </a:t>
            </a:r>
            <a:endParaRPr lang="en-US" sz="2400" dirty="0">
              <a:solidFill>
                <a:srgbClr val="FF0000"/>
              </a:solidFill>
            </a:endParaRPr>
          </a:p>
        </p:txBody>
      </p:sp>
      <p:sp>
        <p:nvSpPr>
          <p:cNvPr id="9" name="Rettangolo 8"/>
          <p:cNvSpPr/>
          <p:nvPr/>
        </p:nvSpPr>
        <p:spPr>
          <a:xfrm>
            <a:off x="488715" y="2645541"/>
            <a:ext cx="12778434" cy="3161891"/>
          </a:xfrm>
          <a:prstGeom prst="rect">
            <a:avLst/>
          </a:prstGeom>
        </p:spPr>
        <p:txBody>
          <a:bodyPr wrap="square">
            <a:spAutoFit/>
          </a:bodyPr>
          <a:lstStyle/>
          <a:p>
            <a:pPr defTabSz="685800">
              <a:lnSpc>
                <a:spcPct val="90000"/>
              </a:lnSpc>
              <a:spcBef>
                <a:spcPts val="750"/>
              </a:spcBef>
              <a:defRPr/>
            </a:pPr>
            <a:endParaRPr lang="en-US" sz="2400" kern="0" dirty="0">
              <a:solidFill>
                <a:srgbClr val="00B050"/>
              </a:solidFill>
            </a:endParaRPr>
          </a:p>
          <a:p>
            <a:pPr defTabSz="685800">
              <a:lnSpc>
                <a:spcPct val="90000"/>
              </a:lnSpc>
              <a:spcBef>
                <a:spcPts val="750"/>
              </a:spcBef>
              <a:defRPr/>
            </a:pPr>
            <a:r>
              <a:rPr lang="es-MX" sz="2400" kern="0" dirty="0">
                <a:solidFill>
                  <a:srgbClr val="00B050"/>
                </a:solidFill>
              </a:rPr>
              <a:t>La intervención está basada en evidencia cuando: </a:t>
            </a:r>
            <a:endParaRPr lang="en-US" sz="2400" kern="0" dirty="0">
              <a:solidFill>
                <a:srgbClr val="00B050"/>
              </a:solidFill>
            </a:endParaRPr>
          </a:p>
          <a:p>
            <a:pPr defTabSz="685800">
              <a:lnSpc>
                <a:spcPct val="90000"/>
              </a:lnSpc>
              <a:spcBef>
                <a:spcPts val="750"/>
              </a:spcBef>
              <a:defRPr/>
            </a:pPr>
            <a:br>
              <a:rPr lang="en-US" sz="2400" kern="0" dirty="0">
                <a:solidFill>
                  <a:srgbClr val="00B050"/>
                </a:solidFill>
              </a:rPr>
            </a:br>
            <a:r>
              <a:rPr lang="es-MX" sz="2400" kern="0" dirty="0">
                <a:solidFill>
                  <a:srgbClr val="FF0000"/>
                </a:solidFill>
              </a:rPr>
              <a:t> </a:t>
            </a:r>
            <a:r>
              <a:rPr lang="es-MX" sz="2400" kern="0" dirty="0"/>
              <a:t>- ´</a:t>
            </a:r>
            <a:r>
              <a:rPr lang="es-MX" sz="2400" b="1" kern="0" dirty="0"/>
              <a:t>Ha sido probada’ </a:t>
            </a:r>
            <a:r>
              <a:rPr lang="es-MX" sz="2400" kern="0" dirty="0"/>
              <a:t>significa que la intervención ha sido puesta a prueba en una o varias evaluaciones de impacto de alta calidad. </a:t>
            </a:r>
          </a:p>
          <a:p>
            <a:pPr defTabSz="685800">
              <a:lnSpc>
                <a:spcPct val="90000"/>
              </a:lnSpc>
              <a:spcBef>
                <a:spcPts val="750"/>
              </a:spcBef>
              <a:defRPr/>
            </a:pPr>
            <a:endParaRPr lang="es-MX" sz="2400" kern="0" dirty="0"/>
          </a:p>
          <a:p>
            <a:pPr algn="just" defTabSz="685800">
              <a:lnSpc>
                <a:spcPct val="90000"/>
              </a:lnSpc>
              <a:spcBef>
                <a:spcPts val="750"/>
              </a:spcBef>
              <a:defRPr/>
            </a:pPr>
            <a:r>
              <a:rPr lang="es-MX" sz="2400" kern="0" dirty="0"/>
              <a:t> - ´</a:t>
            </a:r>
            <a:r>
              <a:rPr lang="es-MX" sz="2400" b="1" kern="0" dirty="0"/>
              <a:t>Es efectiva´ </a:t>
            </a:r>
            <a:r>
              <a:rPr lang="es-MX" sz="2400" kern="0" dirty="0"/>
              <a:t>significa que estas evaluaciones aportan pruebas sólidas de que la intervención aumenta el bienestar, el control del comportamiento o reduce los daños. </a:t>
            </a:r>
          </a:p>
        </p:txBody>
      </p:sp>
    </p:spTree>
    <p:extLst>
      <p:ext uri="{BB962C8B-B14F-4D97-AF65-F5344CB8AC3E}">
        <p14:creationId xmlns:p14="http://schemas.microsoft.com/office/powerpoint/2010/main" val="4030532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a:xfrm>
            <a:off x="79285" y="6440540"/>
            <a:ext cx="3147894" cy="365125"/>
          </a:xfrm>
        </p:spPr>
        <p:txBody>
          <a:bodyPr/>
          <a:lstStyle/>
          <a:p>
            <a:fld id="{07229C9E-F7B3-8640-A9B4-30EE3DD4157C}" type="datetime1">
              <a:rPr lang="en-GB" smtClean="0">
                <a:solidFill>
                  <a:prstClr val="black">
                    <a:tint val="75000"/>
                  </a:prstClr>
                </a:solidFill>
              </a:rPr>
              <a:pPr/>
              <a:t>15/05/2024</a:t>
            </a:fld>
            <a:endParaRPr lang="en-US">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a:xfrm>
            <a:off x="10631119" y="6440540"/>
            <a:ext cx="3147894" cy="365125"/>
          </a:xfrm>
        </p:spPr>
        <p:txBody>
          <a:bodyPr/>
          <a:lstStyle/>
          <a:p>
            <a:fld id="{4ACAD549-2A0F-1B4F-AFA8-46723A501129}" type="slidenum">
              <a:rPr lang="en-US" smtClean="0">
                <a:solidFill>
                  <a:prstClr val="black">
                    <a:tint val="75000"/>
                  </a:prstClr>
                </a:solidFill>
              </a:rPr>
              <a:pPr/>
              <a:t>16</a:t>
            </a:fld>
            <a:endParaRPr lang="en-US" dirty="0">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9" y="3557164"/>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9" y="3861964"/>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9" y="4166764"/>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9" y="4471564"/>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174859" y="4776364"/>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9" y="5081164"/>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9" y="5385964"/>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9" y="5690764"/>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9" y="5995564"/>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6300364"/>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Rectángulo 25">
            <a:extLst>
              <a:ext uri="{FF2B5EF4-FFF2-40B4-BE49-F238E27FC236}">
                <a16:creationId xmlns:a16="http://schemas.microsoft.com/office/drawing/2014/main" id="{38D971AF-58B6-534F-BAE1-0EDCDC69122B}"/>
              </a:ext>
            </a:extLst>
          </p:cNvPr>
          <p:cNvSpPr/>
          <p:nvPr/>
        </p:nvSpPr>
        <p:spPr>
          <a:xfrm>
            <a:off x="658615" y="717201"/>
            <a:ext cx="12839955" cy="695575"/>
          </a:xfrm>
          <a:prstGeom prst="rect">
            <a:avLst/>
          </a:prstGeom>
        </p:spPr>
        <p:txBody>
          <a:bodyPr wrap="square">
            <a:spAutoFit/>
          </a:bodyPr>
          <a:lstStyle/>
          <a:p>
            <a:pPr algn="ctr">
              <a:lnSpc>
                <a:spcPct val="150000"/>
              </a:lnSpc>
              <a:spcAft>
                <a:spcPts val="0"/>
              </a:spcAft>
            </a:pPr>
            <a:r>
              <a:rPr lang="es-MX" sz="3000" b="1" dirty="0">
                <a:solidFill>
                  <a:srgbClr val="00B050"/>
                </a:solidFill>
                <a:latin typeface="Century Gothic" panose="020B0502020202020204" pitchFamily="34" charset="0"/>
                <a:ea typeface="DengXian" panose="02010600030101010101" pitchFamily="2" charset="-122"/>
                <a:cs typeface="Arial Unicode MS" panose="020B0604020202020204" pitchFamily="34" charset="-128"/>
              </a:rPr>
              <a:t>Diseños de estudio, niveles de evidencia</a:t>
            </a:r>
            <a:endParaRPr lang="es-MX" sz="3000" b="1" dirty="0">
              <a:solidFill>
                <a:srgbClr val="00B050"/>
              </a:solidFill>
              <a:effectLst/>
              <a:latin typeface="Century Gothic" panose="020B0502020202020204" pitchFamily="34" charset="0"/>
              <a:ea typeface="DengXian" panose="02010600030101010101" pitchFamily="2" charset="-122"/>
              <a:cs typeface="Arial Unicode MS" panose="020B0604020202020204" pitchFamily="34" charset="-128"/>
            </a:endParaRPr>
          </a:p>
        </p:txBody>
      </p:sp>
      <p:graphicFrame>
        <p:nvGraphicFramePr>
          <p:cNvPr id="27" name="Diagrama 26">
            <a:extLst>
              <a:ext uri="{FF2B5EF4-FFF2-40B4-BE49-F238E27FC236}">
                <a16:creationId xmlns:a16="http://schemas.microsoft.com/office/drawing/2014/main" id="{35DB7180-708B-154C-AF13-4C4140571D8C}"/>
              </a:ext>
            </a:extLst>
          </p:cNvPr>
          <p:cNvGraphicFramePr/>
          <p:nvPr>
            <p:extLst>
              <p:ext uri="{D42A27DB-BD31-4B8C-83A1-F6EECF244321}">
                <p14:modId xmlns:p14="http://schemas.microsoft.com/office/powerpoint/2010/main" val="677068073"/>
              </p:ext>
            </p:extLst>
          </p:nvPr>
        </p:nvGraphicFramePr>
        <p:xfrm>
          <a:off x="3359519" y="2588909"/>
          <a:ext cx="7593076" cy="4157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Rectángulo 27">
            <a:extLst>
              <a:ext uri="{FF2B5EF4-FFF2-40B4-BE49-F238E27FC236}">
                <a16:creationId xmlns:a16="http://schemas.microsoft.com/office/drawing/2014/main" id="{D4AF4E88-2F8A-D348-9DEC-3199A425C455}"/>
              </a:ext>
            </a:extLst>
          </p:cNvPr>
          <p:cNvSpPr/>
          <p:nvPr/>
        </p:nvSpPr>
        <p:spPr>
          <a:xfrm>
            <a:off x="1083207" y="2051123"/>
            <a:ext cx="2916774" cy="553998"/>
          </a:xfrm>
          <a:prstGeom prst="rect">
            <a:avLst/>
          </a:prstGeom>
        </p:spPr>
        <p:txBody>
          <a:bodyPr wrap="square">
            <a:spAutoFit/>
          </a:bodyPr>
          <a:lstStyle/>
          <a:p>
            <a:pPr algn="ctr">
              <a:spcAft>
                <a:spcPts val="0"/>
              </a:spcAft>
            </a:pPr>
            <a:r>
              <a:rPr lang="es-MX" sz="1500" b="1" dirty="0">
                <a:effectLst/>
                <a:latin typeface="Century Gothic" panose="020B0502020202020204" pitchFamily="34" charset="0"/>
                <a:ea typeface="DengXian" panose="02010600030101010101" pitchFamily="2" charset="-122"/>
                <a:cs typeface="Arial Unicode MS" panose="020B0604020202020204" pitchFamily="34" charset="-128"/>
              </a:rPr>
              <a:t>Mayor control sobre el error, confusión y sesgo</a:t>
            </a:r>
          </a:p>
        </p:txBody>
      </p:sp>
      <p:sp>
        <p:nvSpPr>
          <p:cNvPr id="29" name="Rectángulo 28">
            <a:extLst>
              <a:ext uri="{FF2B5EF4-FFF2-40B4-BE49-F238E27FC236}">
                <a16:creationId xmlns:a16="http://schemas.microsoft.com/office/drawing/2014/main" id="{4AD37090-381D-4745-B05F-EAE4528E7395}"/>
              </a:ext>
            </a:extLst>
          </p:cNvPr>
          <p:cNvSpPr/>
          <p:nvPr/>
        </p:nvSpPr>
        <p:spPr>
          <a:xfrm>
            <a:off x="10453011" y="2051003"/>
            <a:ext cx="2710527" cy="393890"/>
          </a:xfrm>
          <a:prstGeom prst="rect">
            <a:avLst/>
          </a:prstGeom>
        </p:spPr>
        <p:txBody>
          <a:bodyPr wrap="square">
            <a:spAutoFit/>
          </a:bodyPr>
          <a:lstStyle/>
          <a:p>
            <a:pPr algn="ctr">
              <a:lnSpc>
                <a:spcPct val="150000"/>
              </a:lnSpc>
              <a:spcAft>
                <a:spcPts val="0"/>
              </a:spcAft>
            </a:pPr>
            <a:r>
              <a:rPr lang="es-MX" sz="1500" b="1" dirty="0">
                <a:effectLst/>
                <a:latin typeface="Century Gothic" panose="020B0502020202020204" pitchFamily="34" charset="0"/>
                <a:ea typeface="DengXian" panose="02010600030101010101" pitchFamily="2" charset="-122"/>
                <a:cs typeface="Arial Unicode MS" panose="020B0604020202020204" pitchFamily="34" charset="-128"/>
              </a:rPr>
              <a:t>Nivel de evidencia</a:t>
            </a:r>
          </a:p>
        </p:txBody>
      </p:sp>
      <p:sp>
        <p:nvSpPr>
          <p:cNvPr id="41" name="Flecha abajo 40">
            <a:extLst>
              <a:ext uri="{FF2B5EF4-FFF2-40B4-BE49-F238E27FC236}">
                <a16:creationId xmlns:a16="http://schemas.microsoft.com/office/drawing/2014/main" id="{32E6CECC-876C-054E-AE96-81FC318D993F}"/>
              </a:ext>
            </a:extLst>
          </p:cNvPr>
          <p:cNvSpPr/>
          <p:nvPr/>
        </p:nvSpPr>
        <p:spPr>
          <a:xfrm rot="10800000">
            <a:off x="11353368" y="2727086"/>
            <a:ext cx="865415" cy="4019550"/>
          </a:xfrm>
          <a:prstGeom prst="downArrow">
            <a:avLst/>
          </a:prstGeom>
          <a:solidFill>
            <a:schemeClr val="bg1">
              <a:lumMod val="75000"/>
            </a:schemeClr>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2" name="Flecha abajo 41">
            <a:extLst>
              <a:ext uri="{FF2B5EF4-FFF2-40B4-BE49-F238E27FC236}">
                <a16:creationId xmlns:a16="http://schemas.microsoft.com/office/drawing/2014/main" id="{ED259C83-F3B4-8D4E-93C5-2F36B5E3D1E4}"/>
              </a:ext>
            </a:extLst>
          </p:cNvPr>
          <p:cNvSpPr/>
          <p:nvPr/>
        </p:nvSpPr>
        <p:spPr>
          <a:xfrm rot="10800000">
            <a:off x="2108886" y="2678100"/>
            <a:ext cx="865415" cy="4068536"/>
          </a:xfrm>
          <a:prstGeom prst="downArrow">
            <a:avLst/>
          </a:prstGeom>
          <a:solidFill>
            <a:schemeClr val="bg1">
              <a:lumMod val="75000"/>
            </a:schemeClr>
          </a:solidFill>
          <a:ln>
            <a:solidFill>
              <a:srgbClr val="0021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3" name="Imagen 42">
            <a:extLst>
              <a:ext uri="{FF2B5EF4-FFF2-40B4-BE49-F238E27FC236}">
                <a16:creationId xmlns:a16="http://schemas.microsoft.com/office/drawing/2014/main" id="{A58C6917-C732-C04C-A4D0-F902E8EF0438}"/>
              </a:ext>
            </a:extLst>
          </p:cNvPr>
          <p:cNvPicPr>
            <a:picLocks noChangeAspect="1"/>
          </p:cNvPicPr>
          <p:nvPr/>
        </p:nvPicPr>
        <p:blipFill>
          <a:blip r:embed="rId8"/>
          <a:stretch>
            <a:fillRect/>
          </a:stretch>
        </p:blipFill>
        <p:spPr>
          <a:xfrm>
            <a:off x="6007750" y="1610053"/>
            <a:ext cx="2295005" cy="882685"/>
          </a:xfrm>
          <a:prstGeom prst="rect">
            <a:avLst/>
          </a:prstGeom>
        </p:spPr>
      </p:pic>
      <p:sp>
        <p:nvSpPr>
          <p:cNvPr id="44" name="CuadroTexto 43">
            <a:extLst>
              <a:ext uri="{FF2B5EF4-FFF2-40B4-BE49-F238E27FC236}">
                <a16:creationId xmlns:a16="http://schemas.microsoft.com/office/drawing/2014/main" id="{3188DE47-F329-9B48-A5B4-451921A0117B}"/>
              </a:ext>
            </a:extLst>
          </p:cNvPr>
          <p:cNvSpPr txBox="1"/>
          <p:nvPr/>
        </p:nvSpPr>
        <p:spPr>
          <a:xfrm>
            <a:off x="4485487" y="3585623"/>
            <a:ext cx="5273131" cy="323165"/>
          </a:xfrm>
          <a:prstGeom prst="rect">
            <a:avLst/>
          </a:prstGeom>
          <a:noFill/>
        </p:spPr>
        <p:txBody>
          <a:bodyPr wrap="square" rtlCol="0">
            <a:spAutoFit/>
          </a:bodyPr>
          <a:lstStyle/>
          <a:p>
            <a:r>
              <a:rPr lang="es-MX" sz="1500" dirty="0">
                <a:latin typeface="Century Gothic" panose="020B0502020202020204" pitchFamily="34" charset="0"/>
              </a:rPr>
              <a:t>Ensayos clínicos </a:t>
            </a:r>
            <a:r>
              <a:rPr lang="es-MX" sz="1500" b="1" dirty="0">
                <a:latin typeface="Century Gothic" panose="020B0502020202020204" pitchFamily="34" charset="0"/>
              </a:rPr>
              <a:t>controlados</a:t>
            </a:r>
            <a:r>
              <a:rPr lang="es-MX" sz="1500" dirty="0">
                <a:latin typeface="Century Gothic" panose="020B0502020202020204" pitchFamily="34" charset="0"/>
              </a:rPr>
              <a:t> y </a:t>
            </a:r>
            <a:r>
              <a:rPr lang="es-MX" sz="1500" b="1" dirty="0">
                <a:latin typeface="Century Gothic" panose="020B0502020202020204" pitchFamily="34" charset="0"/>
              </a:rPr>
              <a:t>aleatorizados</a:t>
            </a:r>
            <a:r>
              <a:rPr lang="es-MX" sz="1500" dirty="0">
                <a:latin typeface="Century Gothic" panose="020B0502020202020204" pitchFamily="34" charset="0"/>
              </a:rPr>
              <a:t> (ECCA)</a:t>
            </a:r>
          </a:p>
        </p:txBody>
      </p:sp>
      <p:sp>
        <p:nvSpPr>
          <p:cNvPr id="45" name="CuadroTexto 44">
            <a:extLst>
              <a:ext uri="{FF2B5EF4-FFF2-40B4-BE49-F238E27FC236}">
                <a16:creationId xmlns:a16="http://schemas.microsoft.com/office/drawing/2014/main" id="{A59E5832-69E2-1C4F-A77A-548B84EAC80A}"/>
              </a:ext>
            </a:extLst>
          </p:cNvPr>
          <p:cNvSpPr txBox="1"/>
          <p:nvPr/>
        </p:nvSpPr>
        <p:spPr>
          <a:xfrm>
            <a:off x="5868783" y="3143228"/>
            <a:ext cx="2529840" cy="323165"/>
          </a:xfrm>
          <a:prstGeom prst="rect">
            <a:avLst/>
          </a:prstGeom>
          <a:noFill/>
        </p:spPr>
        <p:txBody>
          <a:bodyPr wrap="square" rtlCol="0">
            <a:spAutoFit/>
          </a:bodyPr>
          <a:lstStyle/>
          <a:p>
            <a:pPr algn="ctr"/>
            <a:r>
              <a:rPr lang="es-MX" sz="1500" b="1" dirty="0">
                <a:latin typeface="Century Gothic" panose="020B0502020202020204" pitchFamily="34" charset="0"/>
              </a:rPr>
              <a:t>Revisiones sistemáticas</a:t>
            </a:r>
          </a:p>
        </p:txBody>
      </p:sp>
      <p:sp>
        <p:nvSpPr>
          <p:cNvPr id="46" name="CuadroTexto 45">
            <a:extLst>
              <a:ext uri="{FF2B5EF4-FFF2-40B4-BE49-F238E27FC236}">
                <a16:creationId xmlns:a16="http://schemas.microsoft.com/office/drawing/2014/main" id="{E0F34505-D8C4-6C49-A3EC-2950E68C11CF}"/>
              </a:ext>
            </a:extLst>
          </p:cNvPr>
          <p:cNvSpPr txBox="1"/>
          <p:nvPr/>
        </p:nvSpPr>
        <p:spPr>
          <a:xfrm>
            <a:off x="5816967" y="2622785"/>
            <a:ext cx="2529840" cy="323165"/>
          </a:xfrm>
          <a:prstGeom prst="rect">
            <a:avLst/>
          </a:prstGeom>
          <a:noFill/>
        </p:spPr>
        <p:txBody>
          <a:bodyPr wrap="square" rtlCol="0">
            <a:spAutoFit/>
          </a:bodyPr>
          <a:lstStyle/>
          <a:p>
            <a:pPr algn="ctr"/>
            <a:r>
              <a:rPr lang="es-MX" sz="1500" b="1" dirty="0">
                <a:latin typeface="Century Gothic" panose="020B0502020202020204" pitchFamily="34" charset="0"/>
              </a:rPr>
              <a:t>Meta-análisis de ECA</a:t>
            </a:r>
          </a:p>
        </p:txBody>
      </p:sp>
      <p:sp>
        <p:nvSpPr>
          <p:cNvPr id="47" name="CuadroTexto 46">
            <a:extLst>
              <a:ext uri="{FF2B5EF4-FFF2-40B4-BE49-F238E27FC236}">
                <a16:creationId xmlns:a16="http://schemas.microsoft.com/office/drawing/2014/main" id="{8339D0F2-065B-3F4A-B2E3-0A48C08D4082}"/>
              </a:ext>
            </a:extLst>
          </p:cNvPr>
          <p:cNvSpPr txBox="1"/>
          <p:nvPr/>
        </p:nvSpPr>
        <p:spPr>
          <a:xfrm>
            <a:off x="5897178" y="1681063"/>
            <a:ext cx="2529840" cy="307777"/>
          </a:xfrm>
          <a:prstGeom prst="rect">
            <a:avLst/>
          </a:prstGeom>
          <a:noFill/>
        </p:spPr>
        <p:txBody>
          <a:bodyPr wrap="square" rtlCol="0">
            <a:spAutoFit/>
          </a:bodyPr>
          <a:lstStyle/>
          <a:p>
            <a:pPr algn="ctr"/>
            <a:r>
              <a:rPr lang="es-MX" sz="1400" b="1" i="1" dirty="0">
                <a:latin typeface="Century Gothic" panose="020B0502020202020204" pitchFamily="34" charset="0"/>
              </a:rPr>
              <a:t>Umbrella Reviews</a:t>
            </a:r>
          </a:p>
        </p:txBody>
      </p:sp>
      <p:pic>
        <p:nvPicPr>
          <p:cNvPr id="48" name="Picture 3" descr="A picture containing clipart&#10;&#10;Description automatically generated">
            <a:extLst>
              <a:ext uri="{FF2B5EF4-FFF2-40B4-BE49-F238E27FC236}">
                <a16:creationId xmlns:a16="http://schemas.microsoft.com/office/drawing/2014/main" id="{16C2234A-7117-3240-BE98-C5DB40F59069}"/>
              </a:ext>
            </a:extLst>
          </p:cNvPr>
          <p:cNvPicPr/>
          <p:nvPr/>
        </p:nvPicPr>
        <p:blipFill>
          <a:blip r:embed="rId9">
            <a:extLst>
              <a:ext uri="{28A0092B-C50C-407E-A947-70E740481C1C}">
                <a14:useLocalDpi xmlns:a14="http://schemas.microsoft.com/office/drawing/2010/main"/>
              </a:ext>
            </a:extLst>
          </a:blip>
          <a:stretch>
            <a:fillRect/>
          </a:stretch>
        </p:blipFill>
        <p:spPr bwMode="auto">
          <a:xfrm>
            <a:off x="11429292" y="199106"/>
            <a:ext cx="2237762" cy="542474"/>
          </a:xfrm>
          <a:prstGeom prst="rect">
            <a:avLst/>
          </a:prstGeom>
          <a:noFill/>
        </p:spPr>
      </p:pic>
      <p:pic>
        <p:nvPicPr>
          <p:cNvPr id="49" name="Picture 4" descr="A picture containing shape&#10;&#10;Description automatically generated">
            <a:extLst>
              <a:ext uri="{FF2B5EF4-FFF2-40B4-BE49-F238E27FC236}">
                <a16:creationId xmlns:a16="http://schemas.microsoft.com/office/drawing/2014/main" id="{45B9E6EC-F8E0-9F47-A813-7BD42939DC9C}"/>
              </a:ext>
            </a:extLst>
          </p:cNvPr>
          <p:cNvPicPr>
            <a:picLocks noChangeAspect="1"/>
          </p:cNvPicPr>
          <p:nvPr/>
        </p:nvPicPr>
        <p:blipFill>
          <a:blip r:embed="rId10"/>
          <a:stretch>
            <a:fillRect/>
          </a:stretch>
        </p:blipFill>
        <p:spPr>
          <a:xfrm>
            <a:off x="323583" y="102441"/>
            <a:ext cx="2525681" cy="548150"/>
          </a:xfrm>
          <a:prstGeom prst="rect">
            <a:avLst/>
          </a:prstGeom>
        </p:spPr>
      </p:pic>
      <p:pic>
        <p:nvPicPr>
          <p:cNvPr id="50" name="Picture 5" descr="Logo, company name&#10;&#10;Description automatically generated">
            <a:extLst>
              <a:ext uri="{FF2B5EF4-FFF2-40B4-BE49-F238E27FC236}">
                <a16:creationId xmlns:a16="http://schemas.microsoft.com/office/drawing/2014/main" id="{F9050905-1DEE-6D42-90C6-AAB62136275D}"/>
              </a:ext>
            </a:extLst>
          </p:cNvPr>
          <p:cNvPicPr>
            <a:picLocks noChangeAspect="1"/>
          </p:cNvPicPr>
          <p:nvPr/>
        </p:nvPicPr>
        <p:blipFill>
          <a:blip r:embed="rId11"/>
          <a:stretch>
            <a:fillRect/>
          </a:stretch>
        </p:blipFill>
        <p:spPr>
          <a:xfrm>
            <a:off x="6452223" y="92453"/>
            <a:ext cx="1230654" cy="712857"/>
          </a:xfrm>
          <a:prstGeom prst="rect">
            <a:avLst/>
          </a:prstGeom>
        </p:spPr>
      </p:pic>
    </p:spTree>
    <p:extLst>
      <p:ext uri="{BB962C8B-B14F-4D97-AF65-F5344CB8AC3E}">
        <p14:creationId xmlns:p14="http://schemas.microsoft.com/office/powerpoint/2010/main" val="645679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ángulo 44">
            <a:extLst>
              <a:ext uri="{FF2B5EF4-FFF2-40B4-BE49-F238E27FC236}">
                <a16:creationId xmlns:a16="http://schemas.microsoft.com/office/drawing/2014/main" id="{2594F951-C4AD-D149-9623-ACF0F12C0616}"/>
              </a:ext>
            </a:extLst>
          </p:cNvPr>
          <p:cNvSpPr/>
          <p:nvPr/>
        </p:nvSpPr>
        <p:spPr>
          <a:xfrm>
            <a:off x="5232734" y="2668885"/>
            <a:ext cx="2594444" cy="1094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lstStyle/>
          <a:p>
            <a:r>
              <a:rPr lang="en-US" dirty="0"/>
              <a:t>I</a:t>
            </a:r>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6" y="550661"/>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850786" y="264369"/>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6" y="469745"/>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a:xfrm>
            <a:off x="282826" y="6373755"/>
            <a:ext cx="3147894" cy="365125"/>
          </a:xfrm>
        </p:spPr>
        <p:txBody>
          <a:bodyPr/>
          <a:lstStyle/>
          <a:p>
            <a:fld id="{07229C9E-F7B3-8640-A9B4-30EE3DD4157C}" type="datetime1">
              <a:rPr lang="en-GB" smtClean="0">
                <a:solidFill>
                  <a:prstClr val="black">
                    <a:tint val="75000"/>
                  </a:prstClr>
                </a:solidFill>
              </a:rPr>
              <a:pPr/>
              <a:t>15/05/2024</a:t>
            </a:fld>
            <a:endParaRPr lang="en-US">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17</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019581" y="3405335"/>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019581" y="3710135"/>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019581" y="4014935"/>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019581" y="4319735"/>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019581" y="4624535"/>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019581" y="4929335"/>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019581" y="5234135"/>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019581" y="5538935"/>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019581" y="5843735"/>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6064454"/>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697605" y="1774557"/>
            <a:ext cx="12778434" cy="646331"/>
          </a:xfrm>
          <a:prstGeom prst="rect">
            <a:avLst/>
          </a:prstGeom>
          <a:noFill/>
        </p:spPr>
        <p:txBody>
          <a:bodyPr wrap="square" rtlCol="0">
            <a:spAutoFit/>
          </a:bodyPr>
          <a:lstStyle/>
          <a:p>
            <a:pPr algn="ctr"/>
            <a:r>
              <a:rPr lang="es-MX" sz="3600" b="1" dirty="0">
                <a:solidFill>
                  <a:srgbClr val="0070C0"/>
                </a:solidFill>
              </a:rPr>
              <a:t>¿Cuándo una intervención está basada en evidencia</a:t>
            </a:r>
            <a:r>
              <a:rPr lang="en-US" sz="3600" b="1" dirty="0">
                <a:solidFill>
                  <a:srgbClr val="0070C0"/>
                </a:solidFill>
              </a:rPr>
              <a:t>?</a:t>
            </a:r>
          </a:p>
        </p:txBody>
      </p:sp>
      <p:pic>
        <p:nvPicPr>
          <p:cNvPr id="19" name="Content Placeholder 4"/>
          <p:cNvPicPr>
            <a:picLocks noGrp="1" noChangeAspect="1"/>
          </p:cNvPicPr>
          <p:nvPr>
            <p:ph idx="4294967295"/>
          </p:nvPr>
        </p:nvPicPr>
        <p:blipFill>
          <a:blip r:embed="rId6">
            <a:extLst>
              <a:ext uri="{28A0092B-C50C-407E-A947-70E740481C1C}">
                <a14:useLocalDpi xmlns:a14="http://schemas.microsoft.com/office/drawing/2010/main" val="0"/>
              </a:ext>
            </a:extLst>
          </a:blip>
          <a:srcRect/>
          <a:stretch>
            <a:fillRect/>
          </a:stretch>
        </p:blipFill>
        <p:spPr bwMode="auto">
          <a:xfrm>
            <a:off x="1583969" y="2476649"/>
            <a:ext cx="10492979" cy="39766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C5332A2A-D973-8443-85E6-EBBC9076D36D}"/>
              </a:ext>
            </a:extLst>
          </p:cNvPr>
          <p:cNvSpPr txBox="1"/>
          <p:nvPr/>
        </p:nvSpPr>
        <p:spPr>
          <a:xfrm>
            <a:off x="2355936" y="2702409"/>
            <a:ext cx="3403985" cy="738664"/>
          </a:xfrm>
          <a:prstGeom prst="rect">
            <a:avLst/>
          </a:prstGeom>
          <a:solidFill>
            <a:schemeClr val="bg1"/>
          </a:solidFill>
        </p:spPr>
        <p:txBody>
          <a:bodyPr wrap="square" rtlCol="0">
            <a:spAutoFit/>
          </a:bodyPr>
          <a:lstStyle/>
          <a:p>
            <a:pPr algn="ctr"/>
            <a:r>
              <a:rPr lang="es-MX" sz="1400" b="1" dirty="0">
                <a:solidFill>
                  <a:srgbClr val="C00000"/>
                </a:solidFill>
              </a:rPr>
              <a:t>❌</a:t>
            </a:r>
            <a:r>
              <a:rPr lang="es-MX" sz="1400" b="1" dirty="0"/>
              <a:t> Ineficaz</a:t>
            </a:r>
          </a:p>
          <a:p>
            <a:pPr algn="ctr"/>
            <a:r>
              <a:rPr lang="es-MX" sz="1400" dirty="0"/>
              <a:t>Este programa ha sido evaluado y no muestra efectos positivos ni negativos.</a:t>
            </a:r>
          </a:p>
        </p:txBody>
      </p:sp>
      <p:sp>
        <p:nvSpPr>
          <p:cNvPr id="22" name="CuadroTexto 21">
            <a:extLst>
              <a:ext uri="{FF2B5EF4-FFF2-40B4-BE49-F238E27FC236}">
                <a16:creationId xmlns:a16="http://schemas.microsoft.com/office/drawing/2014/main" id="{76E482D4-8352-6345-8A81-637B0AE8EABF}"/>
              </a:ext>
            </a:extLst>
          </p:cNvPr>
          <p:cNvSpPr txBox="1"/>
          <p:nvPr/>
        </p:nvSpPr>
        <p:spPr>
          <a:xfrm>
            <a:off x="7756159" y="2749930"/>
            <a:ext cx="3094586" cy="738664"/>
          </a:xfrm>
          <a:prstGeom prst="rect">
            <a:avLst/>
          </a:prstGeom>
          <a:solidFill>
            <a:schemeClr val="bg1"/>
          </a:solidFill>
        </p:spPr>
        <p:txBody>
          <a:bodyPr wrap="square" rtlCol="0">
            <a:spAutoFit/>
          </a:bodyPr>
          <a:lstStyle/>
          <a:p>
            <a:pPr algn="ctr"/>
            <a:r>
              <a:rPr lang="es-MX" sz="1400" b="1" dirty="0"/>
              <a:t>✅ Basada en investigación</a:t>
            </a:r>
          </a:p>
          <a:p>
            <a:pPr algn="ctr"/>
            <a:r>
              <a:rPr lang="es-MX" sz="1400" dirty="0"/>
              <a:t>Este programa se basa en una teoría sólida basada en investigación</a:t>
            </a:r>
          </a:p>
        </p:txBody>
      </p:sp>
      <p:sp>
        <p:nvSpPr>
          <p:cNvPr id="23" name="CuadroTexto 22">
            <a:extLst>
              <a:ext uri="{FF2B5EF4-FFF2-40B4-BE49-F238E27FC236}">
                <a16:creationId xmlns:a16="http://schemas.microsoft.com/office/drawing/2014/main" id="{54B7CE23-591A-264E-88CE-3518805FE59D}"/>
              </a:ext>
            </a:extLst>
          </p:cNvPr>
          <p:cNvSpPr txBox="1"/>
          <p:nvPr/>
        </p:nvSpPr>
        <p:spPr>
          <a:xfrm>
            <a:off x="1369347" y="4016714"/>
            <a:ext cx="1288003" cy="646331"/>
          </a:xfrm>
          <a:prstGeom prst="rect">
            <a:avLst/>
          </a:prstGeom>
          <a:solidFill>
            <a:schemeClr val="bg1"/>
          </a:solidFill>
        </p:spPr>
        <p:txBody>
          <a:bodyPr wrap="square" rtlCol="0">
            <a:spAutoFit/>
          </a:bodyPr>
          <a:lstStyle/>
          <a:p>
            <a:pPr algn="ctr"/>
            <a:r>
              <a:rPr lang="es-MX" b="1" dirty="0"/>
              <a:t>Muy </a:t>
            </a:r>
          </a:p>
          <a:p>
            <a:pPr algn="ctr"/>
            <a:r>
              <a:rPr lang="es-MX" b="1" dirty="0"/>
              <a:t>confiable</a:t>
            </a:r>
            <a:endParaRPr lang="es-MX" dirty="0"/>
          </a:p>
        </p:txBody>
      </p:sp>
      <p:sp>
        <p:nvSpPr>
          <p:cNvPr id="24" name="CuadroTexto 23">
            <a:extLst>
              <a:ext uri="{FF2B5EF4-FFF2-40B4-BE49-F238E27FC236}">
                <a16:creationId xmlns:a16="http://schemas.microsoft.com/office/drawing/2014/main" id="{53BA735A-FA8F-384E-8943-D26A30F553BE}"/>
              </a:ext>
            </a:extLst>
          </p:cNvPr>
          <p:cNvSpPr txBox="1"/>
          <p:nvPr/>
        </p:nvSpPr>
        <p:spPr>
          <a:xfrm>
            <a:off x="11022732" y="4016714"/>
            <a:ext cx="1288003" cy="646331"/>
          </a:xfrm>
          <a:prstGeom prst="rect">
            <a:avLst/>
          </a:prstGeom>
          <a:solidFill>
            <a:schemeClr val="bg1"/>
          </a:solidFill>
        </p:spPr>
        <p:txBody>
          <a:bodyPr wrap="square" rtlCol="0">
            <a:spAutoFit/>
          </a:bodyPr>
          <a:lstStyle/>
          <a:p>
            <a:pPr algn="ctr"/>
            <a:r>
              <a:rPr lang="es-MX" b="1" dirty="0"/>
              <a:t>Muy </a:t>
            </a:r>
          </a:p>
          <a:p>
            <a:pPr algn="ctr"/>
            <a:r>
              <a:rPr lang="es-MX" b="1" dirty="0"/>
              <a:t>confiable</a:t>
            </a:r>
            <a:endParaRPr lang="es-MX" dirty="0"/>
          </a:p>
        </p:txBody>
      </p:sp>
      <p:sp>
        <p:nvSpPr>
          <p:cNvPr id="25" name="CuadroTexto 24">
            <a:extLst>
              <a:ext uri="{FF2B5EF4-FFF2-40B4-BE49-F238E27FC236}">
                <a16:creationId xmlns:a16="http://schemas.microsoft.com/office/drawing/2014/main" id="{A81B9D04-5394-8242-9049-9BBEFCDEFD5D}"/>
              </a:ext>
            </a:extLst>
          </p:cNvPr>
          <p:cNvSpPr txBox="1"/>
          <p:nvPr/>
        </p:nvSpPr>
        <p:spPr>
          <a:xfrm>
            <a:off x="2380525" y="5359307"/>
            <a:ext cx="3403985" cy="738664"/>
          </a:xfrm>
          <a:prstGeom prst="rect">
            <a:avLst/>
          </a:prstGeom>
          <a:solidFill>
            <a:schemeClr val="bg1"/>
          </a:solidFill>
        </p:spPr>
        <p:txBody>
          <a:bodyPr wrap="square" rtlCol="0">
            <a:spAutoFit/>
          </a:bodyPr>
          <a:lstStyle/>
          <a:p>
            <a:pPr algn="ctr"/>
            <a:r>
              <a:rPr lang="es-MX" sz="1400" b="1" dirty="0">
                <a:solidFill>
                  <a:srgbClr val="C00000"/>
                </a:solidFill>
              </a:rPr>
              <a:t>❌</a:t>
            </a:r>
            <a:r>
              <a:rPr lang="es-MX" sz="1400" b="1" dirty="0"/>
              <a:t> Iatrogénico (Perjudicial)</a:t>
            </a:r>
          </a:p>
          <a:p>
            <a:pPr algn="ctr"/>
            <a:r>
              <a:rPr lang="es-MX" sz="1400" dirty="0"/>
              <a:t>Este programa ha sido rigurosamente evaluado y causa daño.</a:t>
            </a:r>
          </a:p>
        </p:txBody>
      </p:sp>
      <p:sp>
        <p:nvSpPr>
          <p:cNvPr id="9" name="Rectángulo 8">
            <a:extLst>
              <a:ext uri="{FF2B5EF4-FFF2-40B4-BE49-F238E27FC236}">
                <a16:creationId xmlns:a16="http://schemas.microsoft.com/office/drawing/2014/main" id="{10762380-8ED3-D54A-AC97-EE015A5B2F67}"/>
              </a:ext>
            </a:extLst>
          </p:cNvPr>
          <p:cNvSpPr/>
          <p:nvPr/>
        </p:nvSpPr>
        <p:spPr>
          <a:xfrm>
            <a:off x="9227568" y="5275226"/>
            <a:ext cx="2594444" cy="1094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CuadroTexto 25">
            <a:extLst>
              <a:ext uri="{FF2B5EF4-FFF2-40B4-BE49-F238E27FC236}">
                <a16:creationId xmlns:a16="http://schemas.microsoft.com/office/drawing/2014/main" id="{8C868999-3A81-F841-BD65-228932B2096A}"/>
              </a:ext>
            </a:extLst>
          </p:cNvPr>
          <p:cNvSpPr txBox="1"/>
          <p:nvPr/>
        </p:nvSpPr>
        <p:spPr>
          <a:xfrm>
            <a:off x="9577537" y="5322003"/>
            <a:ext cx="2890390" cy="738664"/>
          </a:xfrm>
          <a:prstGeom prst="rect">
            <a:avLst/>
          </a:prstGeom>
          <a:solidFill>
            <a:schemeClr val="bg1"/>
          </a:solidFill>
        </p:spPr>
        <p:txBody>
          <a:bodyPr wrap="square" rtlCol="0">
            <a:spAutoFit/>
          </a:bodyPr>
          <a:lstStyle/>
          <a:p>
            <a:pPr algn="ctr"/>
            <a:r>
              <a:rPr lang="es-MX" sz="1400" b="1" dirty="0"/>
              <a:t>✅ Basada en evidencia</a:t>
            </a:r>
          </a:p>
          <a:p>
            <a:pPr algn="ctr"/>
            <a:r>
              <a:rPr lang="es-MX" sz="1400" dirty="0"/>
              <a:t>Este programa ha sido rigurosamente evaluado y funciona.</a:t>
            </a:r>
          </a:p>
        </p:txBody>
      </p:sp>
      <p:sp>
        <p:nvSpPr>
          <p:cNvPr id="27" name="CuadroTexto 26">
            <a:extLst>
              <a:ext uri="{FF2B5EF4-FFF2-40B4-BE49-F238E27FC236}">
                <a16:creationId xmlns:a16="http://schemas.microsoft.com/office/drawing/2014/main" id="{83F4FA2F-869E-004A-A7FE-2AB0C126F8F7}"/>
              </a:ext>
            </a:extLst>
          </p:cNvPr>
          <p:cNvSpPr txBox="1"/>
          <p:nvPr/>
        </p:nvSpPr>
        <p:spPr>
          <a:xfrm>
            <a:off x="6191969" y="5313281"/>
            <a:ext cx="3094586" cy="738664"/>
          </a:xfrm>
          <a:prstGeom prst="rect">
            <a:avLst/>
          </a:prstGeom>
          <a:solidFill>
            <a:schemeClr val="bg1"/>
          </a:solidFill>
        </p:spPr>
        <p:txBody>
          <a:bodyPr wrap="square" rtlCol="0">
            <a:spAutoFit/>
          </a:bodyPr>
          <a:lstStyle/>
          <a:p>
            <a:pPr algn="ctr"/>
            <a:r>
              <a:rPr lang="es-MX" sz="1400" b="1" dirty="0"/>
              <a:t>✅ Aproximación prometedora</a:t>
            </a:r>
          </a:p>
          <a:p>
            <a:pPr algn="ctr"/>
            <a:r>
              <a:rPr lang="es-MX" sz="1400" dirty="0"/>
              <a:t>Realmente creemos que funcionará… pero necesitamos tiempo para provarlo.</a:t>
            </a:r>
          </a:p>
        </p:txBody>
      </p:sp>
      <p:sp>
        <p:nvSpPr>
          <p:cNvPr id="40" name="CuadroTexto 39">
            <a:extLst>
              <a:ext uri="{FF2B5EF4-FFF2-40B4-BE49-F238E27FC236}">
                <a16:creationId xmlns:a16="http://schemas.microsoft.com/office/drawing/2014/main" id="{5105D9C5-E596-FF46-A6E3-90636F486ADB}"/>
              </a:ext>
            </a:extLst>
          </p:cNvPr>
          <p:cNvSpPr txBox="1"/>
          <p:nvPr/>
        </p:nvSpPr>
        <p:spPr>
          <a:xfrm>
            <a:off x="3007115" y="4229651"/>
            <a:ext cx="1456661" cy="369332"/>
          </a:xfrm>
          <a:prstGeom prst="rect">
            <a:avLst/>
          </a:prstGeom>
          <a:solidFill>
            <a:srgbClr val="F50000"/>
          </a:solidFill>
        </p:spPr>
        <p:txBody>
          <a:bodyPr wrap="square" rtlCol="0">
            <a:spAutoFit/>
          </a:bodyPr>
          <a:lstStyle/>
          <a:p>
            <a:pPr algn="ctr"/>
            <a:r>
              <a:rPr lang="es-MX" b="1" dirty="0"/>
              <a:t>Perjudicial</a:t>
            </a:r>
          </a:p>
        </p:txBody>
      </p:sp>
      <p:sp>
        <p:nvSpPr>
          <p:cNvPr id="41" name="CuadroTexto 40">
            <a:extLst>
              <a:ext uri="{FF2B5EF4-FFF2-40B4-BE49-F238E27FC236}">
                <a16:creationId xmlns:a16="http://schemas.microsoft.com/office/drawing/2014/main" id="{DA44B143-5678-194A-A58B-ADC6736DD87B}"/>
              </a:ext>
            </a:extLst>
          </p:cNvPr>
          <p:cNvSpPr txBox="1"/>
          <p:nvPr/>
        </p:nvSpPr>
        <p:spPr>
          <a:xfrm>
            <a:off x="4651437" y="4229651"/>
            <a:ext cx="1288003" cy="369332"/>
          </a:xfrm>
          <a:prstGeom prst="rect">
            <a:avLst/>
          </a:prstGeom>
          <a:solidFill>
            <a:srgbClr val="D86000"/>
          </a:solidFill>
        </p:spPr>
        <p:txBody>
          <a:bodyPr wrap="square" rtlCol="0">
            <a:spAutoFit/>
          </a:bodyPr>
          <a:lstStyle/>
          <a:p>
            <a:pPr algn="ctr"/>
            <a:r>
              <a:rPr lang="es-MX" b="1" dirty="0"/>
              <a:t>Ineficaz</a:t>
            </a:r>
          </a:p>
        </p:txBody>
      </p:sp>
      <p:sp>
        <p:nvSpPr>
          <p:cNvPr id="42" name="CuadroTexto 41">
            <a:extLst>
              <a:ext uri="{FF2B5EF4-FFF2-40B4-BE49-F238E27FC236}">
                <a16:creationId xmlns:a16="http://schemas.microsoft.com/office/drawing/2014/main" id="{C2A07D8E-3E73-9F4A-8364-3330B0C7336A}"/>
              </a:ext>
            </a:extLst>
          </p:cNvPr>
          <p:cNvSpPr txBox="1"/>
          <p:nvPr/>
        </p:nvSpPr>
        <p:spPr>
          <a:xfrm>
            <a:off x="6090241" y="4233992"/>
            <a:ext cx="1456661" cy="369332"/>
          </a:xfrm>
          <a:prstGeom prst="rect">
            <a:avLst/>
          </a:prstGeom>
          <a:solidFill>
            <a:srgbClr val="FFFF00"/>
          </a:solidFill>
        </p:spPr>
        <p:txBody>
          <a:bodyPr wrap="square" rtlCol="0">
            <a:spAutoFit/>
          </a:bodyPr>
          <a:lstStyle/>
          <a:p>
            <a:pPr algn="ctr"/>
            <a:r>
              <a:rPr lang="es-MX" b="1" dirty="0"/>
              <a:t>Desconocido</a:t>
            </a:r>
          </a:p>
        </p:txBody>
      </p:sp>
      <p:sp>
        <p:nvSpPr>
          <p:cNvPr id="43" name="CuadroTexto 42">
            <a:extLst>
              <a:ext uri="{FF2B5EF4-FFF2-40B4-BE49-F238E27FC236}">
                <a16:creationId xmlns:a16="http://schemas.microsoft.com/office/drawing/2014/main" id="{0EEB075B-7906-5245-8766-0DA999215834}"/>
              </a:ext>
            </a:extLst>
          </p:cNvPr>
          <p:cNvSpPr txBox="1"/>
          <p:nvPr/>
        </p:nvSpPr>
        <p:spPr>
          <a:xfrm>
            <a:off x="7546902" y="4200656"/>
            <a:ext cx="1456661" cy="369332"/>
          </a:xfrm>
          <a:prstGeom prst="rect">
            <a:avLst/>
          </a:prstGeom>
          <a:solidFill>
            <a:srgbClr val="DBF119"/>
          </a:solidFill>
        </p:spPr>
        <p:txBody>
          <a:bodyPr wrap="square" rtlCol="0">
            <a:spAutoFit/>
          </a:bodyPr>
          <a:lstStyle/>
          <a:p>
            <a:pPr algn="ctr"/>
            <a:r>
              <a:rPr lang="es-MX" b="1" dirty="0"/>
              <a:t>Promedor</a:t>
            </a:r>
          </a:p>
        </p:txBody>
      </p:sp>
      <p:sp>
        <p:nvSpPr>
          <p:cNvPr id="44" name="CuadroTexto 43">
            <a:extLst>
              <a:ext uri="{FF2B5EF4-FFF2-40B4-BE49-F238E27FC236}">
                <a16:creationId xmlns:a16="http://schemas.microsoft.com/office/drawing/2014/main" id="{48FD2EDE-33F3-0341-AD35-9BA1B2E40A57}"/>
              </a:ext>
            </a:extLst>
          </p:cNvPr>
          <p:cNvSpPr txBox="1"/>
          <p:nvPr/>
        </p:nvSpPr>
        <p:spPr>
          <a:xfrm>
            <a:off x="9072290" y="4209683"/>
            <a:ext cx="1600677" cy="369332"/>
          </a:xfrm>
          <a:prstGeom prst="rect">
            <a:avLst/>
          </a:prstGeom>
          <a:solidFill>
            <a:srgbClr val="42BE50"/>
          </a:solidFill>
        </p:spPr>
        <p:txBody>
          <a:bodyPr wrap="square" rtlCol="0">
            <a:spAutoFit/>
          </a:bodyPr>
          <a:lstStyle/>
          <a:p>
            <a:pPr algn="ctr"/>
            <a:r>
              <a:rPr lang="es-MX" b="1" dirty="0"/>
              <a:t>Efectivo</a:t>
            </a:r>
          </a:p>
        </p:txBody>
      </p:sp>
      <p:sp>
        <p:nvSpPr>
          <p:cNvPr id="11" name="Rectángulo 10">
            <a:extLst>
              <a:ext uri="{FF2B5EF4-FFF2-40B4-BE49-F238E27FC236}">
                <a16:creationId xmlns:a16="http://schemas.microsoft.com/office/drawing/2014/main" id="{157D1748-AB0B-DC4A-AE61-76328F569D93}"/>
              </a:ext>
            </a:extLst>
          </p:cNvPr>
          <p:cNvSpPr/>
          <p:nvPr/>
        </p:nvSpPr>
        <p:spPr>
          <a:xfrm>
            <a:off x="5649188" y="2749930"/>
            <a:ext cx="2106971" cy="321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a:extLst>
              <a:ext uri="{FF2B5EF4-FFF2-40B4-BE49-F238E27FC236}">
                <a16:creationId xmlns:a16="http://schemas.microsoft.com/office/drawing/2014/main" id="{95F66546-7A37-D14A-ABAE-554947484EDD}"/>
              </a:ext>
            </a:extLst>
          </p:cNvPr>
          <p:cNvSpPr txBox="1"/>
          <p:nvPr/>
        </p:nvSpPr>
        <p:spPr>
          <a:xfrm>
            <a:off x="5649188" y="2864455"/>
            <a:ext cx="2067013" cy="538609"/>
          </a:xfrm>
          <a:prstGeom prst="rect">
            <a:avLst/>
          </a:prstGeom>
          <a:solidFill>
            <a:schemeClr val="bg1"/>
          </a:solidFill>
        </p:spPr>
        <p:txBody>
          <a:bodyPr wrap="square" rtlCol="0">
            <a:spAutoFit/>
          </a:bodyPr>
          <a:lstStyle/>
          <a:p>
            <a:pPr algn="ctr"/>
            <a:r>
              <a:rPr lang="es-MX" sz="1500" b="1" dirty="0"/>
              <a:t>Mejores prácticas</a:t>
            </a:r>
          </a:p>
          <a:p>
            <a:pPr algn="ctr"/>
            <a:r>
              <a:rPr lang="es-MX" sz="1400" dirty="0"/>
              <a:t>“Lo hicimos y nos gustó”</a:t>
            </a:r>
          </a:p>
        </p:txBody>
      </p:sp>
    </p:spTree>
    <p:extLst>
      <p:ext uri="{BB962C8B-B14F-4D97-AF65-F5344CB8AC3E}">
        <p14:creationId xmlns:p14="http://schemas.microsoft.com/office/powerpoint/2010/main" val="3561799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lstStyle/>
          <a:p>
            <a:r>
              <a:rPr lang="en-US" dirty="0"/>
              <a:t>I</a:t>
            </a:r>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6" y="550661"/>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850786" y="264369"/>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6" y="469745"/>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15/05/2024</a:t>
            </a:fld>
            <a:endParaRPr lang="en-US" dirty="0">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18</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723490" y="3204545"/>
            <a:ext cx="12778433" cy="164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lnSpc>
                <a:spcPct val="150000"/>
              </a:lnSpc>
              <a:buFont typeface="Arial" panose="020B0604020202020204" pitchFamily="34" charset="0"/>
              <a:buChar char="•"/>
            </a:pPr>
            <a:r>
              <a:rPr lang="es-MX" sz="2500" kern="0" dirty="0"/>
              <a:t>Vuelva a leer el documento de tarea sobre los </a:t>
            </a:r>
            <a:r>
              <a:rPr lang="es-MX" sz="2500" b="1" kern="0" dirty="0"/>
              <a:t>especialistas en prevención y tratamiento centrándose en la temática de la facilitación. </a:t>
            </a:r>
          </a:p>
          <a:p>
            <a:pPr>
              <a:lnSpc>
                <a:spcPct val="150000"/>
              </a:lnSpc>
            </a:pPr>
            <a:endParaRPr lang="es-MX" sz="2500" kern="0" dirty="0"/>
          </a:p>
          <a:p>
            <a:pPr marL="342900" indent="-342900">
              <a:lnSpc>
                <a:spcPct val="150000"/>
              </a:lnSpc>
              <a:buFont typeface="Arial" panose="020B0604020202020204" pitchFamily="34" charset="0"/>
              <a:buChar char="•"/>
            </a:pPr>
            <a:r>
              <a:rPr lang="es-MX" sz="2500" kern="0" dirty="0"/>
              <a:t>Escribe las preguntas que tengas sobre la implementación del curso de INEP Plus en su país. </a:t>
            </a:r>
            <a:endParaRPr lang="en-US" sz="2500" kern="0" dirty="0"/>
          </a:p>
          <a:p>
            <a:endParaRPr lang="en-US" sz="2400" kern="0" dirty="0">
              <a:solidFill>
                <a:srgbClr val="FF0000"/>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9"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9"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9"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174859" y="4396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9"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9"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9"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9"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850786" y="2017447"/>
            <a:ext cx="12416362" cy="769441"/>
          </a:xfrm>
          <a:prstGeom prst="rect">
            <a:avLst/>
          </a:prstGeom>
          <a:noFill/>
        </p:spPr>
        <p:txBody>
          <a:bodyPr wrap="square" rtlCol="0">
            <a:spAutoFit/>
          </a:bodyPr>
          <a:lstStyle/>
          <a:p>
            <a:pPr algn="ctr"/>
            <a:endParaRPr lang="en-US" sz="800" b="1" dirty="0">
              <a:solidFill>
                <a:srgbClr val="0070C0"/>
              </a:solidFill>
            </a:endParaRPr>
          </a:p>
          <a:p>
            <a:pPr algn="ctr"/>
            <a:r>
              <a:rPr lang="es-MX" sz="3600" b="1" dirty="0">
                <a:solidFill>
                  <a:srgbClr val="0070C0"/>
                </a:solidFill>
              </a:rPr>
              <a:t>Tarea de la Sesión 7</a:t>
            </a:r>
            <a:endParaRPr lang="es-MX" sz="2400" dirty="0">
              <a:solidFill>
                <a:srgbClr val="FF0000"/>
              </a:solidFill>
            </a:endParaRPr>
          </a:p>
        </p:txBody>
      </p:sp>
      <p:sp>
        <p:nvSpPr>
          <p:cNvPr id="9" name="Rettangolo 8"/>
          <p:cNvSpPr/>
          <p:nvPr/>
        </p:nvSpPr>
        <p:spPr>
          <a:xfrm>
            <a:off x="488714" y="2354894"/>
            <a:ext cx="12778434" cy="1405513"/>
          </a:xfrm>
          <a:prstGeom prst="rect">
            <a:avLst/>
          </a:prstGeom>
        </p:spPr>
        <p:txBody>
          <a:bodyPr wrap="square">
            <a:spAutoFit/>
          </a:bodyPr>
          <a:lstStyle/>
          <a:p>
            <a:pPr lvl="0" defTabSz="685800">
              <a:lnSpc>
                <a:spcPct val="90000"/>
              </a:lnSpc>
              <a:spcBef>
                <a:spcPts val="750"/>
              </a:spcBef>
              <a:defRPr/>
            </a:pPr>
            <a:endParaRPr lang="en-US" sz="2400" kern="0" dirty="0">
              <a:solidFill>
                <a:srgbClr val="00B050"/>
              </a:solidFill>
            </a:endParaRPr>
          </a:p>
          <a:p>
            <a:pPr marR="0" lvl="0" defTabSz="685800" eaLnBrk="1" fontAlgn="auto" latinLnBrk="0" hangingPunct="1">
              <a:lnSpc>
                <a:spcPct val="90000"/>
              </a:lnSpc>
              <a:spcBef>
                <a:spcPts val="750"/>
              </a:spcBef>
              <a:spcAft>
                <a:spcPts val="0"/>
              </a:spcAft>
              <a:buClrTx/>
              <a:buSzTx/>
              <a:tabLst/>
              <a:defRPr/>
            </a:pPr>
            <a:endParaRPr kumimoji="0" lang="it-IT" sz="2400" b="0" i="0" u="none" strike="noStrike" kern="0" cap="none" spc="0" normalizeH="0" baseline="0" noProof="0" dirty="0">
              <a:ln>
                <a:noFill/>
              </a:ln>
              <a:solidFill>
                <a:srgbClr val="FF0000"/>
              </a:solidFill>
              <a:effectLst/>
              <a:uLnTx/>
              <a:uFillTx/>
            </a:endParaRPr>
          </a:p>
          <a:p>
            <a:pPr marL="0" marR="0" lvl="0" indent="0" defTabSz="685800" eaLnBrk="1" fontAlgn="auto" latinLnBrk="0" hangingPunct="1">
              <a:lnSpc>
                <a:spcPct val="90000"/>
              </a:lnSpc>
              <a:spcBef>
                <a:spcPts val="750"/>
              </a:spcBef>
              <a:spcAft>
                <a:spcPts val="0"/>
              </a:spcAft>
              <a:buClrTx/>
              <a:buSzTx/>
              <a:buFontTx/>
              <a:buNone/>
              <a:tabLst/>
              <a:defRPr/>
            </a:pPr>
            <a:endParaRPr kumimoji="0" lang="en-GB" sz="32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648337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lstStyle/>
          <a:p>
            <a:r>
              <a:rPr lang="en-US" dirty="0"/>
              <a:t>I</a:t>
            </a:r>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6" y="550661"/>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850786" y="264369"/>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6" y="469745"/>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15/05/2024</a:t>
            </a:fld>
            <a:endParaRPr lang="en-US" dirty="0">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19</a:t>
            </a:fld>
            <a:endParaRPr lang="en-US">
              <a:solidFill>
                <a:prstClr val="black">
                  <a:tint val="75000"/>
                </a:prstClr>
              </a:solidFill>
            </a:endParaRPr>
          </a:p>
        </p:txBody>
      </p:sp>
      <p:sp>
        <p:nvSpPr>
          <p:cNvPr id="20" name="Content Placeholder 2">
            <a:extLst>
              <a:ext uri="{FF2B5EF4-FFF2-40B4-BE49-F238E27FC236}">
                <a16:creationId xmlns:a16="http://schemas.microsoft.com/office/drawing/2014/main" id="{AD973F3A-7A79-DE42-AC84-3B9F09367BEE}"/>
              </a:ext>
            </a:extLst>
          </p:cNvPr>
          <p:cNvSpPr txBox="1">
            <a:spLocks/>
          </p:cNvSpPr>
          <p:nvPr/>
        </p:nvSpPr>
        <p:spPr>
          <a:xfrm>
            <a:off x="2242791" y="2492896"/>
            <a:ext cx="9659006" cy="2274858"/>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sz="3307" b="1" dirty="0">
              <a:solidFill>
                <a:srgbClr val="0070C0"/>
              </a:solidFill>
            </a:endParaRPr>
          </a:p>
          <a:p>
            <a:pPr marL="0" indent="0" algn="ctr">
              <a:buNone/>
            </a:pPr>
            <a:r>
              <a:rPr lang="es-MX" sz="4133" b="1" dirty="0"/>
              <a:t>La próxima sesión será el día</a:t>
            </a:r>
            <a:endParaRPr lang="es-MX" sz="2756" b="1" dirty="0">
              <a:solidFill>
                <a:srgbClr val="739D40"/>
              </a:solidFill>
            </a:endParaRPr>
          </a:p>
          <a:p>
            <a:pPr marL="0" indent="0" algn="ctr">
              <a:buNone/>
            </a:pPr>
            <a:r>
              <a:rPr lang="es-MX" sz="4593" b="1" u="sng" dirty="0">
                <a:solidFill>
                  <a:srgbClr val="739D40"/>
                </a:solidFill>
              </a:rPr>
              <a:t>----Fecha----</a:t>
            </a:r>
            <a:endParaRPr lang="en-US" sz="4593" b="1" u="sng" dirty="0">
              <a:solidFill>
                <a:srgbClr val="739D40"/>
              </a:solidFill>
            </a:endParaRPr>
          </a:p>
        </p:txBody>
      </p:sp>
    </p:spTree>
    <p:extLst>
      <p:ext uri="{BB962C8B-B14F-4D97-AF65-F5344CB8AC3E}">
        <p14:creationId xmlns:p14="http://schemas.microsoft.com/office/powerpoint/2010/main" val="3217738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lstStyle/>
          <a:p>
            <a:r>
              <a:rPr lang="en-US" dirty="0"/>
              <a:t>I</a:t>
            </a:r>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4" y="550661"/>
            <a:ext cx="4449117"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850797" y="264388"/>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5" y="469745"/>
            <a:ext cx="1669093"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15/05/2024</a:t>
            </a:fld>
            <a:endParaRPr lang="en-US" dirty="0">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2</a:t>
            </a:fld>
            <a:endParaRPr lang="en-US" dirty="0">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8" y="3177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8"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8"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8"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174858" y="4396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8"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8"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8"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8"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8"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593315" y="2815188"/>
            <a:ext cx="12778434" cy="1261884"/>
          </a:xfrm>
          <a:prstGeom prst="rect">
            <a:avLst/>
          </a:prstGeom>
          <a:noFill/>
        </p:spPr>
        <p:txBody>
          <a:bodyPr wrap="square" rtlCol="0">
            <a:spAutoFit/>
          </a:bodyPr>
          <a:lstStyle/>
          <a:p>
            <a:pPr algn="ctr"/>
            <a:r>
              <a:rPr lang="en-US" sz="7600" b="1" dirty="0">
                <a:solidFill>
                  <a:srgbClr val="0070C0"/>
                </a:solidFill>
              </a:rPr>
              <a:t>Sesión 7</a:t>
            </a:r>
          </a:p>
        </p:txBody>
      </p:sp>
    </p:spTree>
    <p:extLst>
      <p:ext uri="{BB962C8B-B14F-4D97-AF65-F5344CB8AC3E}">
        <p14:creationId xmlns:p14="http://schemas.microsoft.com/office/powerpoint/2010/main" val="2633546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00475A-8536-D640-83C2-C3EDF96F5541}"/>
              </a:ext>
            </a:extLst>
          </p:cNvPr>
          <p:cNvSpPr>
            <a:spLocks noGrp="1"/>
          </p:cNvSpPr>
          <p:nvPr>
            <p:ph type="dt" sz="half" idx="10"/>
          </p:nvPr>
        </p:nvSpPr>
        <p:spPr/>
        <p:txBody>
          <a:bodyPr/>
          <a:lstStyle/>
          <a:p>
            <a:fld id="{C2A69087-6CD6-A247-B8BF-9271D0517BCF}" type="datetime1">
              <a:rPr lang="en-GB" smtClean="0">
                <a:solidFill>
                  <a:prstClr val="black">
                    <a:tint val="75000"/>
                  </a:prstClr>
                </a:solidFill>
              </a:rPr>
              <a:pPr/>
              <a:t>15/05/2024</a:t>
            </a:fld>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9A18185-7B34-6649-8143-AE4AF3D9CA8E}"/>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20</a:t>
            </a:fld>
            <a:endParaRPr lang="en-US">
              <a:solidFill>
                <a:prstClr val="black">
                  <a:tint val="75000"/>
                </a:prstClr>
              </a:solidFill>
            </a:endParaRP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79246" y="1830930"/>
            <a:ext cx="10032158" cy="434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84F2557E-691A-234E-96A5-FFEECD6455CA}"/>
              </a:ext>
            </a:extLst>
          </p:cNvPr>
          <p:cNvSpPr txBox="1">
            <a:spLocks/>
          </p:cNvSpPr>
          <p:nvPr/>
        </p:nvSpPr>
        <p:spPr>
          <a:xfrm>
            <a:off x="1810743" y="539494"/>
            <a:ext cx="10515600" cy="106268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Fin de la Sesión 7</a:t>
            </a:r>
          </a:p>
        </p:txBody>
      </p:sp>
    </p:spTree>
    <p:extLst>
      <p:ext uri="{BB962C8B-B14F-4D97-AF65-F5344CB8AC3E}">
        <p14:creationId xmlns:p14="http://schemas.microsoft.com/office/powerpoint/2010/main" val="1612918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8" y="264394"/>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960401" y="203907"/>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8" y="264370"/>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15/05/2024</a:t>
            </a:fld>
            <a:endParaRPr lang="en-US">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3</a:t>
            </a:fld>
            <a:endParaRPr lang="en-US">
              <a:solidFill>
                <a:prstClr val="black">
                  <a:tint val="75000"/>
                </a:prstClr>
              </a:solidFill>
            </a:endParaRPr>
          </a:p>
        </p:txBody>
      </p:sp>
      <p:sp>
        <p:nvSpPr>
          <p:cNvPr id="9" name="Rectángulo 8">
            <a:extLst>
              <a:ext uri="{FF2B5EF4-FFF2-40B4-BE49-F238E27FC236}">
                <a16:creationId xmlns:a16="http://schemas.microsoft.com/office/drawing/2014/main" id="{F15301E9-EF66-EC46-985A-378700536F51}"/>
              </a:ext>
            </a:extLst>
          </p:cNvPr>
          <p:cNvSpPr/>
          <p:nvPr/>
        </p:nvSpPr>
        <p:spPr>
          <a:xfrm>
            <a:off x="5024675" y="2113602"/>
            <a:ext cx="3942875" cy="630942"/>
          </a:xfrm>
          <a:prstGeom prst="rect">
            <a:avLst/>
          </a:prstGeom>
        </p:spPr>
        <p:txBody>
          <a:bodyPr wrap="none">
            <a:spAutoFit/>
          </a:bodyPr>
          <a:lstStyle/>
          <a:p>
            <a:pPr algn="ctr"/>
            <a:r>
              <a:rPr lang="en-US" sz="3500" b="1" dirty="0">
                <a:solidFill>
                  <a:srgbClr val="0070C0"/>
                </a:solidFill>
              </a:rPr>
              <a:t>Sesión 7. Objetivos. </a:t>
            </a:r>
          </a:p>
        </p:txBody>
      </p:sp>
      <p:sp>
        <p:nvSpPr>
          <p:cNvPr id="10" name="Content Placeholder 2">
            <a:extLst>
              <a:ext uri="{FF2B5EF4-FFF2-40B4-BE49-F238E27FC236}">
                <a16:creationId xmlns:a16="http://schemas.microsoft.com/office/drawing/2014/main" id="{814A4DAD-AC9B-E047-A53B-D35C47BE450C}"/>
              </a:ext>
            </a:extLst>
          </p:cNvPr>
          <p:cNvSpPr txBox="1">
            <a:spLocks/>
          </p:cNvSpPr>
          <p:nvPr/>
        </p:nvSpPr>
        <p:spPr>
          <a:xfrm>
            <a:off x="1118260" y="3105439"/>
            <a:ext cx="11754118" cy="2705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sz="2500" dirty="0"/>
              <a:t>Revisar el aprendizaje y comprensión del estudio en línea de las </a:t>
            </a:r>
            <a:r>
              <a:rPr lang="en-US" sz="2500" b="1" dirty="0"/>
              <a:t>Lecciones 9 y 10</a:t>
            </a:r>
            <a:r>
              <a:rPr lang="en-US" sz="2500" dirty="0"/>
              <a:t>: compartir inquietudes, dudas, problemas, preguntas, necesidades, etc. </a:t>
            </a:r>
          </a:p>
          <a:p>
            <a:pPr>
              <a:lnSpc>
                <a:spcPct val="150000"/>
              </a:lnSpc>
            </a:pPr>
            <a:r>
              <a:rPr lang="en-US" sz="2500" dirty="0"/>
              <a:t>Preparar la próxima sesión sobre habilidades de facilitación e implementación.</a:t>
            </a:r>
          </a:p>
          <a:p>
            <a:pPr>
              <a:lnSpc>
                <a:spcPct val="150000"/>
              </a:lnSpc>
            </a:pPr>
            <a:r>
              <a:rPr lang="en-US" sz="2500" dirty="0"/>
              <a:t>Abordar cualquier problema, duda, preocupación y necesidad que surja del curso.</a:t>
            </a:r>
            <a:endParaRPr lang="en-US" sz="2500" b="1" dirty="0"/>
          </a:p>
        </p:txBody>
      </p:sp>
    </p:spTree>
    <p:extLst>
      <p:ext uri="{BB962C8B-B14F-4D97-AF65-F5344CB8AC3E}">
        <p14:creationId xmlns:p14="http://schemas.microsoft.com/office/powerpoint/2010/main" val="268685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8" y="550661"/>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762821" y="469747"/>
            <a:ext cx="5738281"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8" y="469745"/>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a:xfrm>
            <a:off x="0" y="6487871"/>
            <a:ext cx="3147894" cy="365125"/>
          </a:xfrm>
        </p:spPr>
        <p:txBody>
          <a:bodyPr/>
          <a:lstStyle/>
          <a:p>
            <a:fld id="{07229C9E-F7B3-8640-A9B4-30EE3DD4157C}" type="datetime1">
              <a:rPr lang="en-GB" smtClean="0">
                <a:solidFill>
                  <a:prstClr val="black">
                    <a:tint val="75000"/>
                  </a:prstClr>
                </a:solidFill>
              </a:rPr>
              <a:pPr/>
              <a:t>15/05/2024</a:t>
            </a:fld>
            <a:endParaRPr lang="en-US" dirty="0">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4</a:t>
            </a:fld>
            <a:endParaRPr lang="en-US">
              <a:solidFill>
                <a:prstClr val="black">
                  <a:tint val="75000"/>
                </a:prstClr>
              </a:solidFill>
            </a:endParaRPr>
          </a:p>
        </p:txBody>
      </p:sp>
      <p:sp>
        <p:nvSpPr>
          <p:cNvPr id="30" name="Rectangle 20">
            <a:hlinkClick r:id="rId6"/>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9" y="3177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7"/>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9"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8"/>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9"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9"/>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9"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10"/>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9"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11"/>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9"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12"/>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9"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3"/>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9"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4"/>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174863" y="2381820"/>
            <a:ext cx="11301726"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5"/>
              </a:rPr>
            </a:br>
            <a:endParaRPr lang="en-US" altLang="en-US" sz="3000" dirty="0">
              <a:solidFill>
                <a:srgbClr val="5B9BD5"/>
              </a:solidFill>
              <a:latin typeface="Calibri"/>
            </a:endParaRPr>
          </a:p>
          <a:p>
            <a:endParaRPr lang="en-US" altLang="en-US" sz="3000" dirty="0">
              <a:solidFill>
                <a:srgbClr val="00B050"/>
              </a:solidFill>
              <a:latin typeface="Calibri"/>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174867"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dirty="0">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174867"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dirty="0">
              <a:solidFill>
                <a:prstClr val="black"/>
              </a:solidFill>
            </a:endParaRPr>
          </a:p>
          <a:p>
            <a:endParaRPr lang="en-US" altLang="en-US" dirty="0">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174867"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dirty="0">
              <a:solidFill>
                <a:prstClr val="black"/>
              </a:solidFill>
            </a:endParaRPr>
          </a:p>
          <a:p>
            <a:endParaRPr lang="en-US" altLang="en-US" dirty="0">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174867"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dirty="0">
              <a:solidFill>
                <a:prstClr val="black"/>
              </a:solidFill>
            </a:endParaRPr>
          </a:p>
          <a:p>
            <a:endParaRPr lang="en-US" altLang="en-US" dirty="0">
              <a:solidFill>
                <a:prstClr val="black"/>
              </a:solidFill>
            </a:endParaRPr>
          </a:p>
        </p:txBody>
      </p:sp>
      <p:sp>
        <p:nvSpPr>
          <p:cNvPr id="51" name="TextBox 50">
            <a:extLst>
              <a:ext uri="{FF2B5EF4-FFF2-40B4-BE49-F238E27FC236}">
                <a16:creationId xmlns:a16="http://schemas.microsoft.com/office/drawing/2014/main" id="{B5AE2163-F8B8-F648-9CC4-4A9CB173D44D}"/>
              </a:ext>
            </a:extLst>
          </p:cNvPr>
          <p:cNvSpPr txBox="1"/>
          <p:nvPr/>
        </p:nvSpPr>
        <p:spPr>
          <a:xfrm>
            <a:off x="1653005" y="1615943"/>
            <a:ext cx="10823581" cy="590931"/>
          </a:xfrm>
          <a:prstGeom prst="rect">
            <a:avLst/>
          </a:prstGeom>
          <a:noFill/>
        </p:spPr>
        <p:txBody>
          <a:bodyPr wrap="square" rtlCol="0">
            <a:spAutoFit/>
          </a:bodyPr>
          <a:lstStyle/>
          <a:p>
            <a:pPr algn="ctr">
              <a:lnSpc>
                <a:spcPct val="90000"/>
              </a:lnSpc>
              <a:spcBef>
                <a:spcPts val="1000"/>
              </a:spcBef>
            </a:pPr>
            <a:r>
              <a:rPr lang="es-MX" sz="3600" b="1" dirty="0">
                <a:solidFill>
                  <a:srgbClr val="0070C0"/>
                </a:solidFill>
              </a:rPr>
              <a:t>Lección 9. Revisión</a:t>
            </a:r>
            <a:endParaRPr lang="en-US" sz="3600" b="1" dirty="0">
              <a:solidFill>
                <a:srgbClr val="00B050"/>
              </a:solidFill>
            </a:endParaRPr>
          </a:p>
        </p:txBody>
      </p:sp>
      <p:pic>
        <p:nvPicPr>
          <p:cNvPr id="23" name="Imagen 22">
            <a:extLst>
              <a:ext uri="{FF2B5EF4-FFF2-40B4-BE49-F238E27FC236}">
                <a16:creationId xmlns:a16="http://schemas.microsoft.com/office/drawing/2014/main" id="{42ACBBDA-86D6-7B4F-813A-B9E279E77912}"/>
              </a:ext>
            </a:extLst>
          </p:cNvPr>
          <p:cNvPicPr>
            <a:picLocks noChangeAspect="1"/>
          </p:cNvPicPr>
          <p:nvPr/>
        </p:nvPicPr>
        <p:blipFill>
          <a:blip r:embed="rId16"/>
          <a:stretch>
            <a:fillRect/>
          </a:stretch>
        </p:blipFill>
        <p:spPr>
          <a:xfrm>
            <a:off x="962123" y="2304594"/>
            <a:ext cx="4764489" cy="4414266"/>
          </a:xfrm>
          <a:prstGeom prst="rect">
            <a:avLst/>
          </a:prstGeom>
        </p:spPr>
      </p:pic>
      <p:pic>
        <p:nvPicPr>
          <p:cNvPr id="3" name="Imagen 2">
            <a:extLst>
              <a:ext uri="{FF2B5EF4-FFF2-40B4-BE49-F238E27FC236}">
                <a16:creationId xmlns:a16="http://schemas.microsoft.com/office/drawing/2014/main" id="{C3F6B57F-71D6-F542-805A-D9BF4C9F84F2}"/>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7564467" y="2462729"/>
            <a:ext cx="4895139" cy="4339686"/>
          </a:xfrm>
          <a:prstGeom prst="rect">
            <a:avLst/>
          </a:prstGeom>
        </p:spPr>
      </p:pic>
    </p:spTree>
    <p:extLst>
      <p:ext uri="{BB962C8B-B14F-4D97-AF65-F5344CB8AC3E}">
        <p14:creationId xmlns:p14="http://schemas.microsoft.com/office/powerpoint/2010/main" val="480542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lstStyle/>
          <a:p>
            <a:r>
              <a:rPr lang="en-US" dirty="0"/>
              <a:t>I</a:t>
            </a:r>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555955" y="430930"/>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514609" y="289532"/>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8" y="350000"/>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15/05/2024</a:t>
            </a:fld>
            <a:endParaRPr lang="en-US">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5</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9" y="3177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9"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9"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9"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174859" y="4396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9"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9"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9"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9"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983411" y="1940637"/>
            <a:ext cx="12178000" cy="3739485"/>
          </a:xfrm>
          <a:prstGeom prst="rect">
            <a:avLst/>
          </a:prstGeom>
          <a:noFill/>
        </p:spPr>
        <p:txBody>
          <a:bodyPr wrap="square" rtlCol="0">
            <a:spAutoFit/>
          </a:bodyPr>
          <a:lstStyle/>
          <a:p>
            <a:pPr algn="ctr"/>
            <a:endParaRPr lang="en-US" sz="800" b="1" dirty="0">
              <a:solidFill>
                <a:srgbClr val="0070C0"/>
              </a:solidFill>
            </a:endParaRPr>
          </a:p>
          <a:p>
            <a:pPr algn="ctr"/>
            <a:r>
              <a:rPr lang="en-US" sz="3600" b="1" dirty="0">
                <a:solidFill>
                  <a:srgbClr val="0070C0"/>
                </a:solidFill>
              </a:rPr>
              <a:t>Lección 9. </a:t>
            </a:r>
            <a:r>
              <a:rPr lang="en-US" sz="3600" dirty="0">
                <a:solidFill>
                  <a:srgbClr val="0070C0"/>
                </a:solidFill>
              </a:rPr>
              <a:t>Objetivos:</a:t>
            </a:r>
            <a:endParaRPr lang="en-US" sz="1600" b="1" dirty="0">
              <a:solidFill>
                <a:srgbClr val="0070C0"/>
              </a:solidFill>
            </a:endParaRPr>
          </a:p>
          <a:p>
            <a:pPr algn="ctr"/>
            <a:endParaRPr lang="en-US" sz="1600" b="1" dirty="0">
              <a:solidFill>
                <a:srgbClr val="0070C0"/>
              </a:solidFill>
            </a:endParaRPr>
          </a:p>
          <a:p>
            <a:r>
              <a:rPr lang="it-IT" sz="900" dirty="0">
                <a:solidFill>
                  <a:prstClr val="black"/>
                </a:solidFill>
              </a:rPr>
              <a:t> </a:t>
            </a:r>
            <a:endParaRPr lang="en-US" sz="900" dirty="0">
              <a:solidFill>
                <a:srgbClr val="00B050"/>
              </a:solidFill>
            </a:endParaRPr>
          </a:p>
          <a:p>
            <a:pPr fontAlgn="base">
              <a:buFont typeface="Arial"/>
              <a:buChar char="•"/>
            </a:pPr>
            <a:r>
              <a:rPr lang="es-MX" sz="2400" dirty="0"/>
              <a:t>El concepto de prevención basado en los medios de comunicación.</a:t>
            </a:r>
          </a:p>
          <a:p>
            <a:pPr fontAlgn="base">
              <a:buFont typeface="Arial"/>
              <a:buChar char="•"/>
            </a:pPr>
            <a:endParaRPr lang="es-MX" sz="2400" dirty="0"/>
          </a:p>
          <a:p>
            <a:pPr fontAlgn="base">
              <a:buFont typeface="Arial"/>
              <a:buChar char="•"/>
            </a:pPr>
            <a:r>
              <a:rPr lang="es-MX" sz="2400" dirty="0"/>
              <a:t>Teorías fundamentales de la comunicación y persuasión.</a:t>
            </a:r>
          </a:p>
          <a:p>
            <a:pPr fontAlgn="base">
              <a:buFont typeface="Arial"/>
              <a:buChar char="•"/>
            </a:pPr>
            <a:endParaRPr lang="es-MX" sz="2400" dirty="0"/>
          </a:p>
          <a:p>
            <a:pPr fontAlgn="base">
              <a:buFont typeface="Arial"/>
              <a:buChar char="•"/>
            </a:pPr>
            <a:r>
              <a:rPr lang="es-MX" sz="2400" dirty="0"/>
              <a:t>Características de las campañas mediáticas efectivas.</a:t>
            </a:r>
          </a:p>
          <a:p>
            <a:pPr fontAlgn="base">
              <a:buFont typeface="Arial"/>
              <a:buChar char="•"/>
            </a:pPr>
            <a:endParaRPr lang="es-MX" sz="2400" dirty="0"/>
          </a:p>
          <a:p>
            <a:pPr fontAlgn="base">
              <a:buFont typeface="Arial"/>
              <a:buChar char="•"/>
            </a:pPr>
            <a:r>
              <a:rPr lang="es-MX" sz="2400" dirty="0"/>
              <a:t>Principios de cooperación con los medios de comunicación social. </a:t>
            </a:r>
            <a:endParaRPr lang="en-US" sz="2400" dirty="0">
              <a:solidFill>
                <a:srgbClr val="FF0000"/>
              </a:solidFill>
              <a:latin typeface="Noto Sans Symbols"/>
            </a:endParaRPr>
          </a:p>
        </p:txBody>
      </p:sp>
    </p:spTree>
    <p:extLst>
      <p:ext uri="{BB962C8B-B14F-4D97-AF65-F5344CB8AC3E}">
        <p14:creationId xmlns:p14="http://schemas.microsoft.com/office/powerpoint/2010/main" val="1372843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8" y="550661"/>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762817" y="469747"/>
            <a:ext cx="5738281"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8" y="469745"/>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a:xfrm>
            <a:off x="79058" y="6474436"/>
            <a:ext cx="3147894" cy="365125"/>
          </a:xfrm>
        </p:spPr>
        <p:txBody>
          <a:bodyPr/>
          <a:lstStyle/>
          <a:p>
            <a:fld id="{07229C9E-F7B3-8640-A9B4-30EE3DD4157C}" type="datetime1">
              <a:rPr lang="en-GB" smtClean="0">
                <a:solidFill>
                  <a:prstClr val="black">
                    <a:tint val="75000"/>
                  </a:prstClr>
                </a:solidFill>
              </a:rPr>
              <a:pPr/>
              <a:t>15/05/2024</a:t>
            </a:fld>
            <a:endParaRPr lang="en-US" dirty="0">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6</a:t>
            </a:fld>
            <a:endParaRPr lang="en-US">
              <a:solidFill>
                <a:prstClr val="black">
                  <a:tint val="75000"/>
                </a:prstClr>
              </a:solidFill>
            </a:endParaRPr>
          </a:p>
        </p:txBody>
      </p:sp>
      <p:sp>
        <p:nvSpPr>
          <p:cNvPr id="30" name="Rectangle 20">
            <a:hlinkClick r:id="rId6"/>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9" y="3177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7"/>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9"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8"/>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9"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9"/>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9"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10"/>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9"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11"/>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9"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12"/>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9"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3"/>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9"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4"/>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174863" y="2381820"/>
            <a:ext cx="11301726"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5"/>
              </a:rPr>
            </a:br>
            <a:endParaRPr lang="en-US" altLang="en-US" sz="3000" dirty="0">
              <a:solidFill>
                <a:srgbClr val="5B9BD5"/>
              </a:solidFill>
              <a:latin typeface="Calibri"/>
            </a:endParaRPr>
          </a:p>
          <a:p>
            <a:endParaRPr lang="en-US" altLang="en-US" sz="3000" dirty="0">
              <a:solidFill>
                <a:srgbClr val="00B050"/>
              </a:solidFill>
              <a:latin typeface="Calibri"/>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174867"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dirty="0">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174867"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dirty="0">
              <a:solidFill>
                <a:prstClr val="black"/>
              </a:solidFill>
            </a:endParaRPr>
          </a:p>
          <a:p>
            <a:endParaRPr lang="en-US" altLang="en-US" dirty="0">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174867"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dirty="0">
              <a:solidFill>
                <a:prstClr val="black"/>
              </a:solidFill>
            </a:endParaRPr>
          </a:p>
          <a:p>
            <a:endParaRPr lang="en-US" altLang="en-US" dirty="0">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174867"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dirty="0">
              <a:solidFill>
                <a:prstClr val="black"/>
              </a:solidFill>
            </a:endParaRPr>
          </a:p>
          <a:p>
            <a:endParaRPr lang="en-US" altLang="en-US" dirty="0">
              <a:solidFill>
                <a:prstClr val="black"/>
              </a:solidFill>
            </a:endParaRPr>
          </a:p>
        </p:txBody>
      </p:sp>
      <p:sp>
        <p:nvSpPr>
          <p:cNvPr id="51" name="TextBox 50">
            <a:extLst>
              <a:ext uri="{FF2B5EF4-FFF2-40B4-BE49-F238E27FC236}">
                <a16:creationId xmlns:a16="http://schemas.microsoft.com/office/drawing/2014/main" id="{B5AE2163-F8B8-F648-9CC4-4A9CB173D44D}"/>
              </a:ext>
            </a:extLst>
          </p:cNvPr>
          <p:cNvSpPr txBox="1"/>
          <p:nvPr/>
        </p:nvSpPr>
        <p:spPr>
          <a:xfrm>
            <a:off x="1653005" y="1615943"/>
            <a:ext cx="10823581" cy="590931"/>
          </a:xfrm>
          <a:prstGeom prst="rect">
            <a:avLst/>
          </a:prstGeom>
          <a:noFill/>
        </p:spPr>
        <p:txBody>
          <a:bodyPr wrap="square" rtlCol="0">
            <a:spAutoFit/>
          </a:bodyPr>
          <a:lstStyle/>
          <a:p>
            <a:pPr algn="ctr">
              <a:lnSpc>
                <a:spcPct val="90000"/>
              </a:lnSpc>
              <a:spcBef>
                <a:spcPts val="1000"/>
              </a:spcBef>
            </a:pPr>
            <a:r>
              <a:rPr lang="en-US" sz="3600" b="1" dirty="0">
                <a:solidFill>
                  <a:srgbClr val="0070C0"/>
                </a:solidFill>
              </a:rPr>
              <a:t>Lección 10. </a:t>
            </a:r>
            <a:r>
              <a:rPr lang="en-US" sz="3600" dirty="0" err="1">
                <a:solidFill>
                  <a:srgbClr val="0070C0"/>
                </a:solidFill>
              </a:rPr>
              <a:t>Revisión</a:t>
            </a:r>
            <a:endParaRPr lang="en-US" sz="3600" b="1" dirty="0">
              <a:solidFill>
                <a:srgbClr val="00B050"/>
              </a:solidFill>
            </a:endParaRPr>
          </a:p>
        </p:txBody>
      </p:sp>
      <p:pic>
        <p:nvPicPr>
          <p:cNvPr id="23" name="Imagen 22">
            <a:extLst>
              <a:ext uri="{FF2B5EF4-FFF2-40B4-BE49-F238E27FC236}">
                <a16:creationId xmlns:a16="http://schemas.microsoft.com/office/drawing/2014/main" id="{D37C764D-74D9-1B4A-842F-2E5813942B65}"/>
              </a:ext>
            </a:extLst>
          </p:cNvPr>
          <p:cNvPicPr>
            <a:picLocks noChangeAspect="1"/>
          </p:cNvPicPr>
          <p:nvPr/>
        </p:nvPicPr>
        <p:blipFill>
          <a:blip r:embed="rId16"/>
          <a:stretch>
            <a:fillRect/>
          </a:stretch>
        </p:blipFill>
        <p:spPr>
          <a:xfrm>
            <a:off x="1653005" y="2583704"/>
            <a:ext cx="4927922" cy="3924150"/>
          </a:xfrm>
          <a:prstGeom prst="rect">
            <a:avLst/>
          </a:prstGeom>
        </p:spPr>
      </p:pic>
      <p:pic>
        <p:nvPicPr>
          <p:cNvPr id="3" name="Imagen 2">
            <a:extLst>
              <a:ext uri="{FF2B5EF4-FFF2-40B4-BE49-F238E27FC236}">
                <a16:creationId xmlns:a16="http://schemas.microsoft.com/office/drawing/2014/main" id="{FE435E60-5CD6-E943-A391-1A718C3BC48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05060" y="2461618"/>
            <a:ext cx="4685973" cy="4159996"/>
          </a:xfrm>
          <a:prstGeom prst="rect">
            <a:avLst/>
          </a:prstGeom>
        </p:spPr>
      </p:pic>
    </p:spTree>
    <p:extLst>
      <p:ext uri="{BB962C8B-B14F-4D97-AF65-F5344CB8AC3E}">
        <p14:creationId xmlns:p14="http://schemas.microsoft.com/office/powerpoint/2010/main" val="3089616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lstStyle/>
          <a:p>
            <a:r>
              <a:rPr lang="en-US" dirty="0"/>
              <a:t>I</a:t>
            </a:r>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8" y="550661"/>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850793" y="264381"/>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8" y="469745"/>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15/05/2024</a:t>
            </a:fld>
            <a:endParaRPr lang="en-US">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7</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9" y="3177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9"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9"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9"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174859" y="4396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9"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9"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9"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9"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442814" y="3325051"/>
            <a:ext cx="13249472" cy="1971694"/>
          </a:xfrm>
          <a:prstGeom prst="rect">
            <a:avLst/>
          </a:prstGeom>
          <a:noFill/>
        </p:spPr>
        <p:txBody>
          <a:bodyPr wrap="square" rtlCol="0">
            <a:spAutoFit/>
          </a:bodyPr>
          <a:lstStyle/>
          <a:p>
            <a:pPr>
              <a:lnSpc>
                <a:spcPct val="150000"/>
              </a:lnSpc>
            </a:pPr>
            <a:endParaRPr lang="en-US" sz="900" dirty="0">
              <a:solidFill>
                <a:srgbClr val="00B050"/>
              </a:solidFill>
            </a:endParaRPr>
          </a:p>
          <a:p>
            <a:pPr marL="368300" indent="-368300" fontAlgn="base">
              <a:lnSpc>
                <a:spcPct val="150000"/>
              </a:lnSpc>
              <a:buFont typeface="Arial"/>
              <a:buChar char="•"/>
            </a:pPr>
            <a:r>
              <a:rPr lang="en-US" sz="2500" dirty="0"/>
              <a:t>Conocer los principales objetivos de la evaluación.  </a:t>
            </a:r>
            <a:endParaRPr lang="es-MX" sz="2500" dirty="0"/>
          </a:p>
          <a:p>
            <a:pPr marL="368300" indent="-368300" fontAlgn="base">
              <a:lnSpc>
                <a:spcPct val="150000"/>
              </a:lnSpc>
              <a:buFont typeface="Arial" panose="020B0604020202020204" pitchFamily="34" charset="0"/>
              <a:buChar char="•"/>
            </a:pPr>
            <a:r>
              <a:rPr lang="es-MX" sz="2500" dirty="0"/>
              <a:t>Abordar los diseños de investigación usados en las evaluaciones basadas en la evidencia.</a:t>
            </a:r>
          </a:p>
          <a:p>
            <a:pPr marL="368300" indent="-368300" fontAlgn="base">
              <a:lnSpc>
                <a:spcPct val="150000"/>
              </a:lnSpc>
              <a:buFont typeface="Arial"/>
              <a:buChar char="•"/>
            </a:pPr>
            <a:r>
              <a:rPr lang="es-MX" sz="2500" dirty="0"/>
              <a:t>Comprender los componentes clave de la evaluación. </a:t>
            </a:r>
            <a:endParaRPr lang="en-US" sz="2500" dirty="0"/>
          </a:p>
        </p:txBody>
      </p:sp>
      <p:sp>
        <p:nvSpPr>
          <p:cNvPr id="19" name="Rectángulo 18">
            <a:extLst>
              <a:ext uri="{FF2B5EF4-FFF2-40B4-BE49-F238E27FC236}">
                <a16:creationId xmlns:a16="http://schemas.microsoft.com/office/drawing/2014/main" id="{5D00635C-1481-DE4F-A758-F26B16B6B5CF}"/>
              </a:ext>
            </a:extLst>
          </p:cNvPr>
          <p:cNvSpPr/>
          <p:nvPr/>
        </p:nvSpPr>
        <p:spPr>
          <a:xfrm>
            <a:off x="4982299" y="2028708"/>
            <a:ext cx="4170502" cy="630942"/>
          </a:xfrm>
          <a:prstGeom prst="rect">
            <a:avLst/>
          </a:prstGeom>
        </p:spPr>
        <p:txBody>
          <a:bodyPr wrap="none">
            <a:spAutoFit/>
          </a:bodyPr>
          <a:lstStyle/>
          <a:p>
            <a:pPr algn="ctr"/>
            <a:r>
              <a:rPr lang="en-US" sz="3500" b="1" dirty="0">
                <a:solidFill>
                  <a:srgbClr val="0070C0"/>
                </a:solidFill>
              </a:rPr>
              <a:t>Sesión 10. </a:t>
            </a:r>
            <a:r>
              <a:rPr lang="en-US" sz="3500" dirty="0">
                <a:solidFill>
                  <a:srgbClr val="0070C0"/>
                </a:solidFill>
              </a:rPr>
              <a:t>Objetivos</a:t>
            </a:r>
            <a:r>
              <a:rPr lang="en-US" sz="3500" b="1" dirty="0">
                <a:solidFill>
                  <a:srgbClr val="0070C0"/>
                </a:solidFill>
              </a:rPr>
              <a:t>. </a:t>
            </a:r>
          </a:p>
        </p:txBody>
      </p:sp>
    </p:spTree>
    <p:extLst>
      <p:ext uri="{BB962C8B-B14F-4D97-AF65-F5344CB8AC3E}">
        <p14:creationId xmlns:p14="http://schemas.microsoft.com/office/powerpoint/2010/main" val="2924931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a:xfrm>
            <a:off x="733078" y="290379"/>
            <a:ext cx="12491119" cy="1325563"/>
          </a:xfrm>
        </p:spPr>
        <p:txBody>
          <a:bodyPr/>
          <a:lstStyle/>
          <a:p>
            <a:endParaRPr lang="en-US" dirty="0"/>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8" y="550661"/>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762813" y="469747"/>
            <a:ext cx="5738281"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8" y="469745"/>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a:xfrm>
            <a:off x="733074" y="6430497"/>
            <a:ext cx="3147894" cy="365125"/>
          </a:xfrm>
        </p:spPr>
        <p:txBody>
          <a:bodyPr/>
          <a:lstStyle/>
          <a:p>
            <a:fld id="{07229C9E-F7B3-8640-A9B4-30EE3DD4157C}" type="datetime1">
              <a:rPr lang="en-GB" smtClean="0">
                <a:solidFill>
                  <a:prstClr val="black">
                    <a:tint val="75000"/>
                  </a:prstClr>
                </a:solidFill>
              </a:rPr>
              <a:pPr/>
              <a:t>15/05/2024</a:t>
            </a:fld>
            <a:endParaRPr lang="en-US" dirty="0">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8</a:t>
            </a:fld>
            <a:endParaRPr lang="en-US">
              <a:solidFill>
                <a:prstClr val="black">
                  <a:tint val="75000"/>
                </a:prstClr>
              </a:solidFill>
            </a:endParaRPr>
          </a:p>
        </p:txBody>
      </p:sp>
      <p:sp>
        <p:nvSpPr>
          <p:cNvPr id="30" name="Rectangle 20">
            <a:hlinkClick r:id="rId6"/>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9" y="3177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rId7"/>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9"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rId8"/>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9"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rId9"/>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9"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rId10"/>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9"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rId11"/>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9"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rId12"/>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9"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rId13"/>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9"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rId14"/>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32">
            <a:extLst>
              <a:ext uri="{FF2B5EF4-FFF2-40B4-BE49-F238E27FC236}">
                <a16:creationId xmlns:a16="http://schemas.microsoft.com/office/drawing/2014/main" id="{39280AE6-9661-3B43-87E8-3A29D7D1173C}"/>
              </a:ext>
            </a:extLst>
          </p:cNvPr>
          <p:cNvSpPr>
            <a:spLocks noChangeArrowheads="1"/>
          </p:cNvSpPr>
          <p:nvPr/>
        </p:nvSpPr>
        <p:spPr bwMode="auto">
          <a:xfrm>
            <a:off x="1174863" y="2381820"/>
            <a:ext cx="11301726" cy="113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25392"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br>
              <a:rPr lang="en-US" altLang="en-US" sz="1200" b="1"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hlinkClick r:id="rId15"/>
              </a:rPr>
            </a:br>
            <a:endParaRPr lang="en-US" altLang="en-US" sz="3000" dirty="0">
              <a:solidFill>
                <a:srgbClr val="5B9BD5"/>
              </a:solidFill>
              <a:latin typeface="Calibri"/>
            </a:endParaRPr>
          </a:p>
          <a:p>
            <a:endParaRPr lang="en-US" altLang="en-US" sz="3000" dirty="0">
              <a:solidFill>
                <a:srgbClr val="00B050"/>
              </a:solidFill>
              <a:latin typeface="Calibri"/>
            </a:endParaRPr>
          </a:p>
        </p:txBody>
      </p:sp>
      <p:sp>
        <p:nvSpPr>
          <p:cNvPr id="42" name="Rectangle 34">
            <a:extLst>
              <a:ext uri="{FF2B5EF4-FFF2-40B4-BE49-F238E27FC236}">
                <a16:creationId xmlns:a16="http://schemas.microsoft.com/office/drawing/2014/main" id="{8F9FD3A3-7849-D54C-A075-78B5B188A89E}"/>
              </a:ext>
            </a:extLst>
          </p:cNvPr>
          <p:cNvSpPr>
            <a:spLocks noChangeArrowheads="1"/>
          </p:cNvSpPr>
          <p:nvPr/>
        </p:nvSpPr>
        <p:spPr bwMode="auto">
          <a:xfrm>
            <a:off x="1174867" y="36021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dirty="0">
              <a:solidFill>
                <a:prstClr val="black"/>
              </a:solidFill>
            </a:endParaRPr>
          </a:p>
        </p:txBody>
      </p:sp>
      <p:sp>
        <p:nvSpPr>
          <p:cNvPr id="46" name="Rectangle 38">
            <a:extLst>
              <a:ext uri="{FF2B5EF4-FFF2-40B4-BE49-F238E27FC236}">
                <a16:creationId xmlns:a16="http://schemas.microsoft.com/office/drawing/2014/main" id="{BF2ECDC8-900C-3F44-9825-B3E7A7C2D9F4}"/>
              </a:ext>
            </a:extLst>
          </p:cNvPr>
          <p:cNvSpPr>
            <a:spLocks noChangeArrowheads="1"/>
          </p:cNvSpPr>
          <p:nvPr/>
        </p:nvSpPr>
        <p:spPr bwMode="auto">
          <a:xfrm>
            <a:off x="1174867" y="47290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dirty="0">
              <a:solidFill>
                <a:prstClr val="black"/>
              </a:solidFill>
            </a:endParaRPr>
          </a:p>
          <a:p>
            <a:endParaRPr lang="en-US" altLang="en-US" dirty="0">
              <a:solidFill>
                <a:prstClr val="black"/>
              </a:solidFill>
            </a:endParaRPr>
          </a:p>
        </p:txBody>
      </p:sp>
      <p:sp>
        <p:nvSpPr>
          <p:cNvPr id="47" name="Rectangle 39">
            <a:extLst>
              <a:ext uri="{FF2B5EF4-FFF2-40B4-BE49-F238E27FC236}">
                <a16:creationId xmlns:a16="http://schemas.microsoft.com/office/drawing/2014/main" id="{DE4A0A2D-0521-414C-909B-D78477366831}"/>
              </a:ext>
            </a:extLst>
          </p:cNvPr>
          <p:cNvSpPr>
            <a:spLocks noChangeArrowheads="1"/>
          </p:cNvSpPr>
          <p:nvPr/>
        </p:nvSpPr>
        <p:spPr bwMode="auto">
          <a:xfrm>
            <a:off x="1174867" y="50338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dirty="0">
              <a:solidFill>
                <a:prstClr val="black"/>
              </a:solidFill>
            </a:endParaRPr>
          </a:p>
          <a:p>
            <a:endParaRPr lang="en-US" altLang="en-US" dirty="0">
              <a:solidFill>
                <a:prstClr val="black"/>
              </a:solidFill>
            </a:endParaRPr>
          </a:p>
        </p:txBody>
      </p:sp>
      <p:sp>
        <p:nvSpPr>
          <p:cNvPr id="49" name="Rectangle 41">
            <a:extLst>
              <a:ext uri="{FF2B5EF4-FFF2-40B4-BE49-F238E27FC236}">
                <a16:creationId xmlns:a16="http://schemas.microsoft.com/office/drawing/2014/main" id="{C188B322-FE0B-6C43-8DC6-014C0EAD9312}"/>
              </a:ext>
            </a:extLst>
          </p:cNvPr>
          <p:cNvSpPr>
            <a:spLocks noChangeArrowheads="1"/>
          </p:cNvSpPr>
          <p:nvPr/>
        </p:nvSpPr>
        <p:spPr bwMode="auto">
          <a:xfrm>
            <a:off x="1174867" y="5643440"/>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endParaRPr lang="en-US" altLang="en-US" sz="1200" dirty="0">
              <a:solidFill>
                <a:prstClr val="black"/>
              </a:solidFill>
            </a:endParaRPr>
          </a:p>
          <a:p>
            <a:endParaRPr lang="en-US" altLang="en-US" dirty="0">
              <a:solidFill>
                <a:prstClr val="black"/>
              </a:solidFill>
            </a:endParaRPr>
          </a:p>
        </p:txBody>
      </p:sp>
      <p:sp>
        <p:nvSpPr>
          <p:cNvPr id="51" name="TextBox 50">
            <a:extLst>
              <a:ext uri="{FF2B5EF4-FFF2-40B4-BE49-F238E27FC236}">
                <a16:creationId xmlns:a16="http://schemas.microsoft.com/office/drawing/2014/main" id="{B5AE2163-F8B8-F648-9CC4-4A9CB173D44D}"/>
              </a:ext>
            </a:extLst>
          </p:cNvPr>
          <p:cNvSpPr txBox="1"/>
          <p:nvPr/>
        </p:nvSpPr>
        <p:spPr>
          <a:xfrm>
            <a:off x="1228468" y="2028423"/>
            <a:ext cx="11743515" cy="1328569"/>
          </a:xfrm>
          <a:prstGeom prst="rect">
            <a:avLst/>
          </a:prstGeom>
          <a:noFill/>
        </p:spPr>
        <p:txBody>
          <a:bodyPr wrap="square" rtlCol="0">
            <a:spAutoFit/>
          </a:bodyPr>
          <a:lstStyle/>
          <a:p>
            <a:pPr algn="ctr">
              <a:lnSpc>
                <a:spcPct val="90000"/>
              </a:lnSpc>
              <a:spcBef>
                <a:spcPts val="1000"/>
              </a:spcBef>
            </a:pPr>
            <a:endParaRPr lang="en-US" sz="800" b="1" dirty="0">
              <a:solidFill>
                <a:srgbClr val="0070C0"/>
              </a:solidFill>
            </a:endParaRPr>
          </a:p>
          <a:p>
            <a:pPr algn="ctr">
              <a:lnSpc>
                <a:spcPct val="90000"/>
              </a:lnSpc>
              <a:spcBef>
                <a:spcPts val="1000"/>
              </a:spcBef>
            </a:pPr>
            <a:r>
              <a:rPr lang="es-MX" sz="3600" b="1" dirty="0">
                <a:solidFill>
                  <a:srgbClr val="0070C0"/>
                </a:solidFill>
              </a:rPr>
              <a:t>Actividad: </a:t>
            </a:r>
            <a:r>
              <a:rPr lang="es-MX" sz="3600" dirty="0">
                <a:solidFill>
                  <a:srgbClr val="0070C0"/>
                </a:solidFill>
              </a:rPr>
              <a:t>Vamos a discutir sobre lo que aprendimos de las </a:t>
            </a:r>
            <a:r>
              <a:rPr lang="es-MX" sz="3600" b="1" dirty="0">
                <a:solidFill>
                  <a:srgbClr val="0070C0"/>
                </a:solidFill>
              </a:rPr>
              <a:t>Lecciones 9 y 10</a:t>
            </a:r>
            <a:r>
              <a:rPr lang="en-US" sz="3600" b="1" dirty="0">
                <a:solidFill>
                  <a:srgbClr val="0070C0"/>
                </a:solidFill>
              </a:rPr>
              <a:t> </a:t>
            </a:r>
          </a:p>
        </p:txBody>
      </p:sp>
      <p:sp>
        <p:nvSpPr>
          <p:cNvPr id="24" name="Rettangolo 2">
            <a:extLst>
              <a:ext uri="{FF2B5EF4-FFF2-40B4-BE49-F238E27FC236}">
                <a16:creationId xmlns:a16="http://schemas.microsoft.com/office/drawing/2014/main" id="{149F12C2-C09A-074B-997A-96588B821AB0}"/>
              </a:ext>
            </a:extLst>
          </p:cNvPr>
          <p:cNvSpPr/>
          <p:nvPr/>
        </p:nvSpPr>
        <p:spPr>
          <a:xfrm>
            <a:off x="1116187" y="3516804"/>
            <a:ext cx="9162790" cy="2708434"/>
          </a:xfrm>
          <a:prstGeom prst="rect">
            <a:avLst/>
          </a:prstGeom>
        </p:spPr>
        <p:txBody>
          <a:bodyPr wrap="square">
            <a:spAutoFit/>
          </a:bodyPr>
          <a:lstStyle/>
          <a:p>
            <a:r>
              <a:rPr lang="en-US" sz="2400" dirty="0">
                <a:solidFill>
                  <a:srgbClr val="00B050"/>
                </a:solidFill>
              </a:rPr>
              <a:t>Grupos de discusión</a:t>
            </a:r>
          </a:p>
          <a:p>
            <a:endParaRPr lang="es-MX" sz="2400" dirty="0"/>
          </a:p>
          <a:p>
            <a:pPr marL="342900" indent="-342900">
              <a:buFont typeface="Arial" pitchFamily="34" charset="0"/>
              <a:buChar char="•"/>
            </a:pPr>
            <a:r>
              <a:rPr lang="es-MX" sz="2400" dirty="0"/>
              <a:t>¿Qué aprendiste de las Lecciones? </a:t>
            </a:r>
          </a:p>
          <a:p>
            <a:pPr marL="342900" indent="-342900">
              <a:buFont typeface="Arial" pitchFamily="34" charset="0"/>
              <a:buChar char="•"/>
            </a:pPr>
            <a:r>
              <a:rPr lang="es-MX" sz="2400" dirty="0"/>
              <a:t>¿Qué fue nuevo para ti? </a:t>
            </a:r>
          </a:p>
          <a:p>
            <a:pPr marL="342900" indent="-342900">
              <a:buFont typeface="Arial" pitchFamily="34" charset="0"/>
              <a:buChar char="•"/>
            </a:pPr>
            <a:r>
              <a:rPr lang="es-MX" sz="2400" dirty="0"/>
              <a:t>¿Qué llamó tu atención? </a:t>
            </a:r>
          </a:p>
          <a:p>
            <a:pPr marL="342900" indent="-342900">
              <a:buFont typeface="Arial" pitchFamily="34" charset="0"/>
              <a:buChar char="•"/>
            </a:pPr>
            <a:r>
              <a:rPr lang="es-MX" sz="2400" dirty="0"/>
              <a:t>¿Qué no quedó claro? </a:t>
            </a:r>
          </a:p>
          <a:p>
            <a:pPr marL="342900" indent="-342900">
              <a:buFont typeface="Arial" pitchFamily="34" charset="0"/>
              <a:buChar char="•"/>
            </a:pPr>
            <a:r>
              <a:rPr lang="es-MX" sz="2400" dirty="0"/>
              <a:t>¿Qué dudas o preguntas surgieron? </a:t>
            </a:r>
          </a:p>
        </p:txBody>
      </p:sp>
    </p:spTree>
    <p:extLst>
      <p:ext uri="{BB962C8B-B14F-4D97-AF65-F5344CB8AC3E}">
        <p14:creationId xmlns:p14="http://schemas.microsoft.com/office/powerpoint/2010/main" val="1099214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9A03-29B6-F341-B22F-7D4E99C20431}"/>
              </a:ext>
            </a:extLst>
          </p:cNvPr>
          <p:cNvSpPr>
            <a:spLocks noGrp="1"/>
          </p:cNvSpPr>
          <p:nvPr>
            <p:ph type="title"/>
          </p:nvPr>
        </p:nvSpPr>
        <p:spPr/>
        <p:txBody>
          <a:bodyPr/>
          <a:lstStyle/>
          <a:p>
            <a:r>
              <a:rPr lang="en-US" dirty="0"/>
              <a:t>I</a:t>
            </a:r>
          </a:p>
        </p:txBody>
      </p:sp>
      <p:pic>
        <p:nvPicPr>
          <p:cNvPr id="4" name="Picture 3" descr="A picture containing clipart&#10;&#10;Description automatically generated">
            <a:extLst>
              <a:ext uri="{FF2B5EF4-FFF2-40B4-BE49-F238E27FC236}">
                <a16:creationId xmlns:a16="http://schemas.microsoft.com/office/drawing/2014/main" id="{637417D9-E46D-5643-8FDD-CE2322306FBD}"/>
              </a:ext>
            </a:extLst>
          </p:cNvPr>
          <p:cNvPicPr/>
          <p:nvPr/>
        </p:nvPicPr>
        <p:blipFill>
          <a:blip r:embed="rId3">
            <a:extLst>
              <a:ext uri="{28A0092B-C50C-407E-A947-70E740481C1C}">
                <a14:useLocalDpi xmlns:a14="http://schemas.microsoft.com/office/drawing/2010/main"/>
              </a:ext>
            </a:extLst>
          </a:blip>
          <a:stretch>
            <a:fillRect/>
          </a:stretch>
        </p:blipFill>
        <p:spPr bwMode="auto">
          <a:xfrm>
            <a:off x="8323488" y="550661"/>
            <a:ext cx="4449118" cy="804999"/>
          </a:xfrm>
          <a:prstGeom prst="rect">
            <a:avLst/>
          </a:prstGeom>
          <a:noFill/>
        </p:spPr>
      </p:pic>
      <p:pic>
        <p:nvPicPr>
          <p:cNvPr id="5" name="Picture 4" descr="A picture containing shape&#10;&#10;Description automatically generated">
            <a:extLst>
              <a:ext uri="{FF2B5EF4-FFF2-40B4-BE49-F238E27FC236}">
                <a16:creationId xmlns:a16="http://schemas.microsoft.com/office/drawing/2014/main" id="{41C6EE15-CF19-CE4B-9908-C66C21A17BA1}"/>
              </a:ext>
            </a:extLst>
          </p:cNvPr>
          <p:cNvPicPr>
            <a:picLocks noChangeAspect="1"/>
          </p:cNvPicPr>
          <p:nvPr/>
        </p:nvPicPr>
        <p:blipFill>
          <a:blip r:embed="rId4"/>
          <a:stretch>
            <a:fillRect/>
          </a:stretch>
        </p:blipFill>
        <p:spPr>
          <a:xfrm>
            <a:off x="850790" y="264377"/>
            <a:ext cx="5496995" cy="1087797"/>
          </a:xfrm>
          <a:prstGeom prst="rect">
            <a:avLst/>
          </a:prstGeom>
        </p:spPr>
      </p:pic>
      <p:pic>
        <p:nvPicPr>
          <p:cNvPr id="6" name="Picture 5" descr="Logo, company name&#10;&#10;Description automatically generated">
            <a:extLst>
              <a:ext uri="{FF2B5EF4-FFF2-40B4-BE49-F238E27FC236}">
                <a16:creationId xmlns:a16="http://schemas.microsoft.com/office/drawing/2014/main" id="{F5F60F02-7D47-E847-8877-ABE1B5CD63FD}"/>
              </a:ext>
            </a:extLst>
          </p:cNvPr>
          <p:cNvPicPr>
            <a:picLocks noChangeAspect="1"/>
          </p:cNvPicPr>
          <p:nvPr/>
        </p:nvPicPr>
        <p:blipFill>
          <a:blip r:embed="rId5"/>
          <a:stretch>
            <a:fillRect/>
          </a:stretch>
        </p:blipFill>
        <p:spPr>
          <a:xfrm>
            <a:off x="6501088" y="469745"/>
            <a:ext cx="1669094" cy="966824"/>
          </a:xfrm>
          <a:prstGeom prst="rect">
            <a:avLst/>
          </a:prstGeom>
        </p:spPr>
      </p:pic>
      <p:sp>
        <p:nvSpPr>
          <p:cNvPr id="7" name="Date Placeholder 6">
            <a:extLst>
              <a:ext uri="{FF2B5EF4-FFF2-40B4-BE49-F238E27FC236}">
                <a16:creationId xmlns:a16="http://schemas.microsoft.com/office/drawing/2014/main" id="{AF08012B-D9FD-2740-B762-E5B8F06FCFA5}"/>
              </a:ext>
            </a:extLst>
          </p:cNvPr>
          <p:cNvSpPr>
            <a:spLocks noGrp="1"/>
          </p:cNvSpPr>
          <p:nvPr>
            <p:ph type="dt" sz="half" idx="10"/>
          </p:nvPr>
        </p:nvSpPr>
        <p:spPr/>
        <p:txBody>
          <a:bodyPr/>
          <a:lstStyle/>
          <a:p>
            <a:fld id="{07229C9E-F7B3-8640-A9B4-30EE3DD4157C}" type="datetime1">
              <a:rPr lang="en-GB" smtClean="0">
                <a:solidFill>
                  <a:prstClr val="black">
                    <a:tint val="75000"/>
                  </a:prstClr>
                </a:solidFill>
              </a:rPr>
              <a:pPr/>
              <a:t>15/05/2024</a:t>
            </a:fld>
            <a:endParaRPr lang="en-US">
              <a:solidFill>
                <a:prstClr val="black">
                  <a:tint val="75000"/>
                </a:prstClr>
              </a:solidFill>
            </a:endParaRPr>
          </a:p>
        </p:txBody>
      </p:sp>
      <p:sp>
        <p:nvSpPr>
          <p:cNvPr id="8" name="Slide Number Placeholder 7">
            <a:extLst>
              <a:ext uri="{FF2B5EF4-FFF2-40B4-BE49-F238E27FC236}">
                <a16:creationId xmlns:a16="http://schemas.microsoft.com/office/drawing/2014/main" id="{8B270AA4-8F1D-4844-8A09-7CA948D74B78}"/>
              </a:ext>
            </a:extLst>
          </p:cNvPr>
          <p:cNvSpPr>
            <a:spLocks noGrp="1"/>
          </p:cNvSpPr>
          <p:nvPr>
            <p:ph type="sldNum" sz="quarter" idx="12"/>
          </p:nvPr>
        </p:nvSpPr>
        <p:spPr/>
        <p:txBody>
          <a:bodyPr/>
          <a:lstStyle/>
          <a:p>
            <a:fld id="{4ACAD549-2A0F-1B4F-AFA8-46723A501129}" type="slidenum">
              <a:rPr lang="en-US" smtClean="0">
                <a:solidFill>
                  <a:prstClr val="black">
                    <a:tint val="75000"/>
                  </a:prstClr>
                </a:solidFill>
              </a:rPr>
              <a:pPr/>
              <a:t>9</a:t>
            </a:fld>
            <a:endParaRPr lang="en-US">
              <a:solidFill>
                <a:prstClr val="black">
                  <a:tint val="75000"/>
                </a:prstClr>
              </a:solidFill>
            </a:endParaRPr>
          </a:p>
        </p:txBody>
      </p:sp>
      <p:sp>
        <p:nvSpPr>
          <p:cNvPr id="30" name="Rectangle 20">
            <a:hlinkClick r:id="" action="ppaction://noaction"/>
            <a:extLst>
              <a:ext uri="{FF2B5EF4-FFF2-40B4-BE49-F238E27FC236}">
                <a16:creationId xmlns:a16="http://schemas.microsoft.com/office/drawing/2014/main" id="{D02AD0F9-031A-7544-88BC-91468AD5AD6C}"/>
              </a:ext>
            </a:extLst>
          </p:cNvPr>
          <p:cNvSpPr>
            <a:spLocks noChangeAspect="1" noChangeArrowheads="1"/>
          </p:cNvSpPr>
          <p:nvPr/>
        </p:nvSpPr>
        <p:spPr bwMode="auto">
          <a:xfrm>
            <a:off x="1174859" y="3177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Rectangle 18">
            <a:hlinkClick r:id="" action="ppaction://noaction"/>
            <a:extLst>
              <a:ext uri="{FF2B5EF4-FFF2-40B4-BE49-F238E27FC236}">
                <a16:creationId xmlns:a16="http://schemas.microsoft.com/office/drawing/2014/main" id="{4DC73A40-F711-4A4F-862B-1EC612A3696E}"/>
              </a:ext>
            </a:extLst>
          </p:cNvPr>
          <p:cNvSpPr>
            <a:spLocks noChangeAspect="1" noChangeArrowheads="1"/>
          </p:cNvSpPr>
          <p:nvPr/>
        </p:nvSpPr>
        <p:spPr bwMode="auto">
          <a:xfrm>
            <a:off x="1174859" y="3482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16">
            <a:hlinkClick r:id="" action="ppaction://noaction"/>
            <a:extLst>
              <a:ext uri="{FF2B5EF4-FFF2-40B4-BE49-F238E27FC236}">
                <a16:creationId xmlns:a16="http://schemas.microsoft.com/office/drawing/2014/main" id="{B9CC2B28-1453-284A-81F6-BBDCCDE5ACE8}"/>
              </a:ext>
            </a:extLst>
          </p:cNvPr>
          <p:cNvSpPr>
            <a:spLocks noChangeAspect="1" noChangeArrowheads="1"/>
          </p:cNvSpPr>
          <p:nvPr/>
        </p:nvSpPr>
        <p:spPr bwMode="auto">
          <a:xfrm>
            <a:off x="1174859" y="3786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Rectangle 14">
            <a:hlinkClick r:id="" action="ppaction://noaction"/>
            <a:extLst>
              <a:ext uri="{FF2B5EF4-FFF2-40B4-BE49-F238E27FC236}">
                <a16:creationId xmlns:a16="http://schemas.microsoft.com/office/drawing/2014/main" id="{C7AB5E10-8B18-7C45-9E50-A4FF1CF96FF9}"/>
              </a:ext>
            </a:extLst>
          </p:cNvPr>
          <p:cNvSpPr>
            <a:spLocks noChangeAspect="1" noChangeArrowheads="1"/>
          </p:cNvSpPr>
          <p:nvPr/>
        </p:nvSpPr>
        <p:spPr bwMode="auto">
          <a:xfrm>
            <a:off x="1174859" y="4091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12">
            <a:hlinkClick r:id="" action="ppaction://noaction"/>
            <a:extLst>
              <a:ext uri="{FF2B5EF4-FFF2-40B4-BE49-F238E27FC236}">
                <a16:creationId xmlns:a16="http://schemas.microsoft.com/office/drawing/2014/main" id="{20776524-F4C7-3345-B2CC-97DBE6E8395D}"/>
              </a:ext>
            </a:extLst>
          </p:cNvPr>
          <p:cNvSpPr>
            <a:spLocks noChangeAspect="1" noChangeArrowheads="1"/>
          </p:cNvSpPr>
          <p:nvPr/>
        </p:nvSpPr>
        <p:spPr bwMode="auto">
          <a:xfrm>
            <a:off x="1174859" y="4396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Rectangle 10">
            <a:hlinkClick r:id="" action="ppaction://noaction"/>
            <a:extLst>
              <a:ext uri="{FF2B5EF4-FFF2-40B4-BE49-F238E27FC236}">
                <a16:creationId xmlns:a16="http://schemas.microsoft.com/office/drawing/2014/main" id="{2BF36128-8131-A24D-A9D4-3E8A07874A98}"/>
              </a:ext>
            </a:extLst>
          </p:cNvPr>
          <p:cNvSpPr>
            <a:spLocks noChangeAspect="1" noChangeArrowheads="1"/>
          </p:cNvSpPr>
          <p:nvPr/>
        </p:nvSpPr>
        <p:spPr bwMode="auto">
          <a:xfrm>
            <a:off x="1174859" y="47012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8">
            <a:hlinkClick r:id="" action="ppaction://noaction"/>
            <a:extLst>
              <a:ext uri="{FF2B5EF4-FFF2-40B4-BE49-F238E27FC236}">
                <a16:creationId xmlns:a16="http://schemas.microsoft.com/office/drawing/2014/main" id="{FFF414F6-BE4C-DF43-ADB0-ADC5FBA6C7BB}"/>
              </a:ext>
            </a:extLst>
          </p:cNvPr>
          <p:cNvSpPr>
            <a:spLocks noChangeAspect="1" noChangeArrowheads="1"/>
          </p:cNvSpPr>
          <p:nvPr/>
        </p:nvSpPr>
        <p:spPr bwMode="auto">
          <a:xfrm>
            <a:off x="1174859" y="50060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Rectangle 6">
            <a:hlinkClick r:id="" action="ppaction://noaction"/>
            <a:extLst>
              <a:ext uri="{FF2B5EF4-FFF2-40B4-BE49-F238E27FC236}">
                <a16:creationId xmlns:a16="http://schemas.microsoft.com/office/drawing/2014/main" id="{AC213D19-B634-7344-9B7C-618C8E53A733}"/>
              </a:ext>
            </a:extLst>
          </p:cNvPr>
          <p:cNvSpPr>
            <a:spLocks noChangeAspect="1" noChangeArrowheads="1"/>
          </p:cNvSpPr>
          <p:nvPr/>
        </p:nvSpPr>
        <p:spPr bwMode="auto">
          <a:xfrm>
            <a:off x="1174859" y="53108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
            <a:hlinkClick r:id="" action="ppaction://noaction"/>
            <a:extLst>
              <a:ext uri="{FF2B5EF4-FFF2-40B4-BE49-F238E27FC236}">
                <a16:creationId xmlns:a16="http://schemas.microsoft.com/office/drawing/2014/main" id="{43F04D05-72B1-224B-B561-00F72FA217E6}"/>
              </a:ext>
            </a:extLst>
          </p:cNvPr>
          <p:cNvSpPr>
            <a:spLocks noChangeAspect="1" noChangeArrowheads="1"/>
          </p:cNvSpPr>
          <p:nvPr/>
        </p:nvSpPr>
        <p:spPr bwMode="auto">
          <a:xfrm>
            <a:off x="1174859" y="56156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Rectangle 1">
            <a:hlinkClick r:id="" action="ppaction://noaction"/>
            <a:extLst>
              <a:ext uri="{FF2B5EF4-FFF2-40B4-BE49-F238E27FC236}">
                <a16:creationId xmlns:a16="http://schemas.microsoft.com/office/drawing/2014/main" id="{5ABCBDE0-79ED-BE49-9EB9-72F60438E523}"/>
              </a:ext>
            </a:extLst>
          </p:cNvPr>
          <p:cNvSpPr>
            <a:spLocks noChangeAspect="1" noChangeArrowheads="1"/>
          </p:cNvSpPr>
          <p:nvPr/>
        </p:nvSpPr>
        <p:spPr bwMode="auto">
          <a:xfrm>
            <a:off x="1174859" y="5920438"/>
            <a:ext cx="34976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extBox 9">
            <a:extLst>
              <a:ext uri="{FF2B5EF4-FFF2-40B4-BE49-F238E27FC236}">
                <a16:creationId xmlns:a16="http://schemas.microsoft.com/office/drawing/2014/main" id="{1F892C5D-6C5C-E04C-8317-4D24FC44B6B4}"/>
              </a:ext>
            </a:extLst>
          </p:cNvPr>
          <p:cNvSpPr txBox="1"/>
          <p:nvPr/>
        </p:nvSpPr>
        <p:spPr>
          <a:xfrm>
            <a:off x="488718" y="1472576"/>
            <a:ext cx="12778434" cy="3293209"/>
          </a:xfrm>
          <a:prstGeom prst="rect">
            <a:avLst/>
          </a:prstGeom>
          <a:noFill/>
        </p:spPr>
        <p:txBody>
          <a:bodyPr wrap="square" rtlCol="0">
            <a:spAutoFit/>
          </a:bodyPr>
          <a:lstStyle/>
          <a:p>
            <a:pPr algn="ctr"/>
            <a:endParaRPr lang="en-US" sz="3600" b="1" dirty="0">
              <a:solidFill>
                <a:srgbClr val="0070C0"/>
              </a:solidFill>
            </a:endParaRPr>
          </a:p>
          <a:p>
            <a:pPr algn="ctr"/>
            <a:endParaRPr lang="en-US" sz="3600" b="1" dirty="0">
              <a:solidFill>
                <a:srgbClr val="0070C0"/>
              </a:solidFill>
            </a:endParaRPr>
          </a:p>
          <a:p>
            <a:pPr algn="ctr"/>
            <a:endParaRPr lang="en-US" sz="3600" b="1" dirty="0">
              <a:solidFill>
                <a:srgbClr val="0070C0"/>
              </a:solidFill>
            </a:endParaRPr>
          </a:p>
          <a:p>
            <a:pPr algn="ctr"/>
            <a:r>
              <a:rPr lang="en-US" sz="6000" b="1" dirty="0">
                <a:solidFill>
                  <a:srgbClr val="0070C0"/>
                </a:solidFill>
              </a:rPr>
              <a:t>Lección 9</a:t>
            </a:r>
          </a:p>
          <a:p>
            <a:pPr algn="ctr"/>
            <a:endParaRPr lang="en-US" sz="1600" b="1" dirty="0">
              <a:solidFill>
                <a:srgbClr val="0070C0"/>
              </a:solidFill>
            </a:endParaRPr>
          </a:p>
          <a:p>
            <a:pPr marL="285750" indent="-285750">
              <a:buFont typeface="Arial" panose="020B0604020202020204" pitchFamily="34" charset="0"/>
              <a:buChar char="•"/>
            </a:pPr>
            <a:endParaRPr lang="en-US" sz="2400" dirty="0">
              <a:solidFill>
                <a:srgbClr val="FF0000"/>
              </a:solidFill>
            </a:endParaRPr>
          </a:p>
        </p:txBody>
      </p:sp>
    </p:spTree>
    <p:extLst>
      <p:ext uri="{BB962C8B-B14F-4D97-AF65-F5344CB8AC3E}">
        <p14:creationId xmlns:p14="http://schemas.microsoft.com/office/powerpoint/2010/main" val="385118458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1079</TotalTime>
  <Words>1698</Words>
  <Application>Microsoft Macintosh PowerPoint</Application>
  <PresentationFormat>Personalizado</PresentationFormat>
  <Paragraphs>234</Paragraphs>
  <Slides>20</Slides>
  <Notes>20</Notes>
  <HiddenSlides>0</HiddenSlides>
  <MMClips>0</MMClips>
  <ScaleCrop>false</ScaleCrop>
  <HeadingPairs>
    <vt:vector size="6" baseType="variant">
      <vt:variant>
        <vt:lpstr>Fuentes usadas</vt:lpstr>
      </vt:variant>
      <vt:variant>
        <vt:i4>6</vt:i4>
      </vt:variant>
      <vt:variant>
        <vt:lpstr>Tema</vt:lpstr>
      </vt:variant>
      <vt:variant>
        <vt:i4>5</vt:i4>
      </vt:variant>
      <vt:variant>
        <vt:lpstr>Títulos de diapositiva</vt:lpstr>
      </vt:variant>
      <vt:variant>
        <vt:i4>20</vt:i4>
      </vt:variant>
    </vt:vector>
  </HeadingPairs>
  <TitlesOfParts>
    <vt:vector size="31" baseType="lpstr">
      <vt:lpstr>Arial</vt:lpstr>
      <vt:lpstr>Calibri</vt:lpstr>
      <vt:lpstr>Calibri Light</vt:lpstr>
      <vt:lpstr>Century Gothic</vt:lpstr>
      <vt:lpstr>Noto Sans Symbols</vt:lpstr>
      <vt:lpstr>Segoe UI</vt:lpstr>
      <vt:lpstr>Tema de Office</vt:lpstr>
      <vt:lpstr>1_Office Theme</vt:lpstr>
      <vt:lpstr>2_Office Theme</vt:lpstr>
      <vt:lpstr>3_Office Theme</vt:lpstr>
      <vt:lpstr>4_Office Theme</vt:lpstr>
      <vt:lpstr>Presentación de PowerPoint</vt:lpstr>
      <vt:lpstr>I</vt:lpstr>
      <vt:lpstr>Presentación de PowerPoint</vt:lpstr>
      <vt:lpstr>Presentación de PowerPoint</vt:lpstr>
      <vt:lpstr>I</vt:lpstr>
      <vt:lpstr>Presentación de PowerPoint</vt:lpstr>
      <vt:lpstr>I</vt:lpstr>
      <vt:lpstr>Presentación de PowerPoint</vt:lpstr>
      <vt:lpstr>I</vt:lpstr>
      <vt:lpstr>I</vt:lpstr>
      <vt:lpstr>I</vt:lpstr>
      <vt:lpstr>I</vt:lpstr>
      <vt:lpstr>I</vt:lpstr>
      <vt:lpstr>I</vt:lpstr>
      <vt:lpstr>I</vt:lpstr>
      <vt:lpstr>Presentación de PowerPoint</vt:lpstr>
      <vt:lpstr>I</vt:lpstr>
      <vt:lpstr>I</vt:lpstr>
      <vt:lpstr>I</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Eva Mariela Valencia Martinez</dc:creator>
  <cp:lastModifiedBy>JL B</cp:lastModifiedBy>
  <cp:revision>32</cp:revision>
  <dcterms:created xsi:type="dcterms:W3CDTF">2024-02-09T16:18:21Z</dcterms:created>
  <dcterms:modified xsi:type="dcterms:W3CDTF">2024-05-16T03:42:03Z</dcterms:modified>
</cp:coreProperties>
</file>